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Allerta Stencil"/>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AllertaStencil-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Google Shape;4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 name="Google Shape;42;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 name="Google Shape;49;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1100"/>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2914648"/>
            <a:ext cx="9144000" cy="2228999"/>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1" name="Google Shape;11;p2"/>
          <p:cNvCxnSpPr/>
          <p:nvPr/>
        </p:nvCxnSpPr>
        <p:spPr>
          <a:xfrm>
            <a:off x="0" y="2914649"/>
            <a:ext cx="9144000" cy="0"/>
          </a:xfrm>
          <a:prstGeom prst="straightConnector1">
            <a:avLst/>
          </a:prstGeom>
          <a:noFill/>
          <a:ln cap="flat" cmpd="sng" w="28575">
            <a:solidFill>
              <a:schemeClr val="dk1"/>
            </a:solidFill>
            <a:prstDash val="solid"/>
            <a:round/>
            <a:headEnd len="sm" w="sm" type="none"/>
            <a:tailEnd len="sm" w="sm" type="none"/>
          </a:ln>
        </p:spPr>
      </p:cxnSp>
      <p:sp>
        <p:nvSpPr>
          <p:cNvPr id="12" name="Google Shape;12;p2"/>
          <p:cNvSpPr txBox="1"/>
          <p:nvPr>
            <p:ph type="ctrTitle"/>
          </p:nvPr>
        </p:nvSpPr>
        <p:spPr>
          <a:xfrm>
            <a:off x="685800" y="1618313"/>
            <a:ext cx="7772400" cy="1238099"/>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dk2"/>
              </a:buClr>
              <a:buSzPts val="4800"/>
              <a:buFont typeface="Trebuchet MS"/>
              <a:buNone/>
              <a:defRPr b="1" i="0" sz="4800" u="none" cap="none" strike="noStrike">
                <a:solidFill>
                  <a:schemeClr val="dk2"/>
                </a:solidFill>
                <a:latin typeface="Trebuchet MS"/>
                <a:ea typeface="Trebuchet MS"/>
                <a:cs typeface="Trebuchet MS"/>
                <a:sym typeface="Trebuchet MS"/>
              </a:defRPr>
            </a:lvl1pPr>
            <a:lvl2pPr lvl="1">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2pPr>
            <a:lvl3pPr lvl="2">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3pPr>
            <a:lvl4pPr lvl="3">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4pPr>
            <a:lvl5pPr lvl="4">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5pPr>
            <a:lvl6pPr lvl="5">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6pPr>
            <a:lvl7pPr lvl="6">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7pPr>
            <a:lvl8pPr lvl="7">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8pPr>
            <a:lvl9pPr lvl="8">
              <a:spcBef>
                <a:spcPts val="0"/>
              </a:spcBef>
              <a:spcAft>
                <a:spcPts val="0"/>
              </a:spcAft>
              <a:buClr>
                <a:schemeClr val="dk2"/>
              </a:buClr>
              <a:buSzPts val="4800"/>
              <a:buFont typeface="Trebuchet MS"/>
              <a:buNone/>
              <a:defRPr b="1" sz="4800">
                <a:solidFill>
                  <a:schemeClr val="dk2"/>
                </a:solidFill>
                <a:latin typeface="Trebuchet MS"/>
                <a:ea typeface="Trebuchet MS"/>
                <a:cs typeface="Trebuchet MS"/>
                <a:sym typeface="Trebuchet MS"/>
              </a:defRPr>
            </a:lvl9pPr>
          </a:lstStyle>
          <a:p/>
        </p:txBody>
      </p:sp>
      <p:sp>
        <p:nvSpPr>
          <p:cNvPr id="13" name="Google Shape;13;p2"/>
          <p:cNvSpPr txBox="1"/>
          <p:nvPr>
            <p:ph idx="1" type="subTitle"/>
          </p:nvPr>
        </p:nvSpPr>
        <p:spPr>
          <a:xfrm>
            <a:off x="685800" y="2964777"/>
            <a:ext cx="7772400" cy="944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1pPr>
            <a:lvl2pPr lvl="1"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2pPr>
            <a:lvl3pPr lvl="2"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3pPr>
            <a:lvl4pPr lvl="3"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4pPr>
            <a:lvl5pPr lvl="4"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5pPr>
            <a:lvl6pPr lvl="5"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6pPr>
            <a:lvl7pPr lvl="6"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7pPr>
            <a:lvl8pPr lvl="7"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8pPr>
            <a:lvl9pPr lvl="8" marR="0" rtl="0" algn="l">
              <a:lnSpc>
                <a:spcPct val="100000"/>
              </a:lnSpc>
              <a:spcBef>
                <a:spcPts val="0"/>
              </a:spcBef>
              <a:spcAft>
                <a:spcPts val="0"/>
              </a:spcAft>
              <a:buClr>
                <a:schemeClr val="lt2"/>
              </a:buClr>
              <a:buSzPts val="3600"/>
              <a:buFont typeface="Trebuchet MS"/>
              <a:buNone/>
              <a:defRPr b="0" i="0" sz="3600" u="none" cap="none" strike="noStrike">
                <a:solidFill>
                  <a:schemeClr val="lt2"/>
                </a:solidFill>
                <a:latin typeface="Trebuchet MS"/>
                <a:ea typeface="Trebuchet MS"/>
                <a:cs typeface="Trebuchet MS"/>
                <a:sym typeface="Trebuchet MS"/>
              </a:defRPr>
            </a:lvl9pPr>
          </a:lstStyle>
          <a:p/>
        </p:txBody>
      </p:sp>
      <p:sp>
        <p:nvSpPr>
          <p:cNvPr id="14" name="Google Shape;14;p2"/>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300">
              <a:solidFill>
                <a:schemeClr val="dk2"/>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5" name="Shape 15"/>
        <p:cNvGrpSpPr/>
        <p:nvPr/>
      </p:nvGrpSpPr>
      <p:grpSpPr>
        <a:xfrm>
          <a:off x="0" y="0"/>
          <a:ext cx="0" cy="0"/>
          <a:chOff x="0" y="0"/>
          <a:chExt cx="0" cy="0"/>
        </a:xfrm>
      </p:grpSpPr>
      <p:sp>
        <p:nvSpPr>
          <p:cNvPr id="16" name="Google Shape;16;p3"/>
          <p:cNvSpPr/>
          <p:nvPr/>
        </p:nvSpPr>
        <p:spPr>
          <a:xfrm>
            <a:off x="0" y="0"/>
            <a:ext cx="9144000" cy="1127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7" name="Google Shape;17;p3"/>
          <p:cNvCxnSpPr/>
          <p:nvPr/>
        </p:nvCxnSpPr>
        <p:spPr>
          <a:xfrm>
            <a:off x="0" y="1127679"/>
            <a:ext cx="9144000" cy="0"/>
          </a:xfrm>
          <a:prstGeom prst="straightConnector1">
            <a:avLst/>
          </a:prstGeom>
          <a:noFill/>
          <a:ln cap="flat" cmpd="sng" w="28575">
            <a:solidFill>
              <a:schemeClr val="dk1"/>
            </a:solidFill>
            <a:prstDash val="solid"/>
            <a:round/>
            <a:headEnd len="sm" w="sm" type="none"/>
            <a:tailEnd len="sm" w="sm" type="none"/>
          </a:ln>
        </p:spPr>
      </p:cxnSp>
      <p:sp>
        <p:nvSpPr>
          <p:cNvPr id="18" name="Google Shape;18;p3"/>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600"/>
              <a:buFont typeface="Trebuchet MS"/>
              <a:buNone/>
              <a:defRPr b="1" i="0" sz="3600" u="none" cap="none" strike="noStrike">
                <a:solidFill>
                  <a:schemeClr val="lt1"/>
                </a:solidFill>
                <a:latin typeface="Trebuchet MS"/>
                <a:ea typeface="Trebuchet MS"/>
                <a:cs typeface="Trebuchet MS"/>
                <a:sym typeface="Trebuchet MS"/>
              </a:defRPr>
            </a:lvl1pPr>
            <a:lvl2pPr lvl="1">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2pPr>
            <a:lvl3pPr lvl="2">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3pPr>
            <a:lvl4pPr lvl="3">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4pPr>
            <a:lvl5pPr lvl="4">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5pPr>
            <a:lvl6pPr lvl="5">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6pPr>
            <a:lvl7pPr lvl="6">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7pPr>
            <a:lvl8pPr lvl="7">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8pPr>
            <a:lvl9pPr lvl="8">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9pPr>
          </a:lstStyle>
          <a:p/>
        </p:txBody>
      </p:sp>
      <p:sp>
        <p:nvSpPr>
          <p:cNvPr id="19" name="Google Shape;19;p3"/>
          <p:cNvSpPr txBox="1"/>
          <p:nvPr>
            <p:ph idx="1" type="body"/>
          </p:nvPr>
        </p:nvSpPr>
        <p:spPr>
          <a:xfrm>
            <a:off x="457200" y="1200150"/>
            <a:ext cx="3994500" cy="3725699"/>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chemeClr val="dk2"/>
              </a:buClr>
              <a:buSzPts val="3000"/>
              <a:buFont typeface="Trebuchet MS"/>
              <a:buNone/>
              <a:defRPr b="0" i="0" sz="3000" u="none" cap="none" strike="noStrike">
                <a:solidFill>
                  <a:schemeClr val="dk2"/>
                </a:solidFill>
                <a:latin typeface="Trebuchet MS"/>
                <a:ea typeface="Trebuchet MS"/>
                <a:cs typeface="Trebuchet MS"/>
                <a:sym typeface="Trebuchet MS"/>
              </a:defRPr>
            </a:lvl1pPr>
            <a:lvl2pPr indent="-228600" lvl="1" marL="914400" marR="0" rtl="0" algn="l">
              <a:lnSpc>
                <a:spcPct val="100000"/>
              </a:lnSpc>
              <a:spcBef>
                <a:spcPts val="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rtl="0" algn="l">
              <a:lnSpc>
                <a:spcPct val="100000"/>
              </a:lnSpc>
              <a:spcBef>
                <a:spcPts val="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20" name="Google Shape;20;p3"/>
          <p:cNvSpPr txBox="1"/>
          <p:nvPr>
            <p:ph idx="2" type="body"/>
          </p:nvPr>
        </p:nvSpPr>
        <p:spPr>
          <a:xfrm>
            <a:off x="4692273" y="1200150"/>
            <a:ext cx="3994500" cy="3725699"/>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chemeClr val="dk2"/>
              </a:buClr>
              <a:buSzPts val="3000"/>
              <a:buFont typeface="Trebuchet MS"/>
              <a:buNone/>
              <a:defRPr b="0" i="0" sz="3000" u="none" cap="none" strike="noStrike">
                <a:solidFill>
                  <a:schemeClr val="dk2"/>
                </a:solidFill>
                <a:latin typeface="Trebuchet MS"/>
                <a:ea typeface="Trebuchet MS"/>
                <a:cs typeface="Trebuchet MS"/>
                <a:sym typeface="Trebuchet MS"/>
              </a:defRPr>
            </a:lvl1pPr>
            <a:lvl2pPr indent="-228600" lvl="1" marL="914400" marR="0" rtl="0" algn="l">
              <a:lnSpc>
                <a:spcPct val="100000"/>
              </a:lnSpc>
              <a:spcBef>
                <a:spcPts val="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rtl="0" algn="l">
              <a:lnSpc>
                <a:spcPct val="100000"/>
              </a:lnSpc>
              <a:spcBef>
                <a:spcPts val="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21" name="Google Shape;21;p3"/>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300">
              <a:solidFill>
                <a:schemeClr val="dk2"/>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2" name="Shape 22"/>
        <p:cNvGrpSpPr/>
        <p:nvPr/>
      </p:nvGrpSpPr>
      <p:grpSpPr>
        <a:xfrm>
          <a:off x="0" y="0"/>
          <a:ext cx="0" cy="0"/>
          <a:chOff x="0" y="0"/>
          <a:chExt cx="0" cy="0"/>
        </a:xfrm>
      </p:grpSpPr>
      <p:sp>
        <p:nvSpPr>
          <p:cNvPr id="23" name="Google Shape;23;p4"/>
          <p:cNvSpPr/>
          <p:nvPr/>
        </p:nvSpPr>
        <p:spPr>
          <a:xfrm>
            <a:off x="0" y="0"/>
            <a:ext cx="9144000" cy="1127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4" name="Google Shape;24;p4"/>
          <p:cNvCxnSpPr/>
          <p:nvPr/>
        </p:nvCxnSpPr>
        <p:spPr>
          <a:xfrm>
            <a:off x="0" y="1127679"/>
            <a:ext cx="9144000" cy="0"/>
          </a:xfrm>
          <a:prstGeom prst="straightConnector1">
            <a:avLst/>
          </a:prstGeom>
          <a:noFill/>
          <a:ln cap="flat" cmpd="sng" w="28575">
            <a:solidFill>
              <a:schemeClr val="dk1"/>
            </a:solidFill>
            <a:prstDash val="solid"/>
            <a:round/>
            <a:headEnd len="sm" w="sm" type="none"/>
            <a:tailEnd len="sm" w="sm" type="none"/>
          </a:ln>
        </p:spPr>
      </p:cxnSp>
      <p:sp>
        <p:nvSpPr>
          <p:cNvPr id="25" name="Google Shape;25;p4"/>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600"/>
              <a:buFont typeface="Trebuchet MS"/>
              <a:buNone/>
              <a:defRPr b="1" i="0" sz="3600" u="none" cap="none" strike="noStrike">
                <a:solidFill>
                  <a:schemeClr val="lt1"/>
                </a:solidFill>
                <a:latin typeface="Trebuchet MS"/>
                <a:ea typeface="Trebuchet MS"/>
                <a:cs typeface="Trebuchet MS"/>
                <a:sym typeface="Trebuchet MS"/>
              </a:defRPr>
            </a:lvl1pPr>
            <a:lvl2pPr lvl="1">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2pPr>
            <a:lvl3pPr lvl="2">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3pPr>
            <a:lvl4pPr lvl="3">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4pPr>
            <a:lvl5pPr lvl="4">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5pPr>
            <a:lvl6pPr lvl="5">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6pPr>
            <a:lvl7pPr lvl="6">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7pPr>
            <a:lvl8pPr lvl="7">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8pPr>
            <a:lvl9pPr lvl="8">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9pPr>
          </a:lstStyle>
          <a:p/>
        </p:txBody>
      </p:sp>
      <p:sp>
        <p:nvSpPr>
          <p:cNvPr id="26" name="Google Shape;26;p4"/>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chemeClr val="dk2"/>
              </a:buClr>
              <a:buSzPts val="3000"/>
              <a:buFont typeface="Trebuchet MS"/>
              <a:buNone/>
              <a:defRPr b="0" i="0" sz="3000" u="none" cap="none" strike="noStrike">
                <a:solidFill>
                  <a:schemeClr val="dk2"/>
                </a:solidFill>
                <a:latin typeface="Trebuchet MS"/>
                <a:ea typeface="Trebuchet MS"/>
                <a:cs typeface="Trebuchet MS"/>
                <a:sym typeface="Trebuchet MS"/>
              </a:defRPr>
            </a:lvl1pPr>
            <a:lvl2pPr indent="-228600" lvl="1" marL="914400" marR="0" rtl="0" algn="l">
              <a:lnSpc>
                <a:spcPct val="100000"/>
              </a:lnSpc>
              <a:spcBef>
                <a:spcPts val="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rtl="0" algn="l">
              <a:lnSpc>
                <a:spcPct val="100000"/>
              </a:lnSpc>
              <a:spcBef>
                <a:spcPts val="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rtl="0" algn="l">
              <a:lnSpc>
                <a:spcPct val="100000"/>
              </a:lnSpc>
              <a:spcBef>
                <a:spcPts val="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27" name="Google Shape;27;p4"/>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300">
              <a:solidFill>
                <a:schemeClr val="dk2"/>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5"/>
          <p:cNvSpPr/>
          <p:nvPr/>
        </p:nvSpPr>
        <p:spPr>
          <a:xfrm>
            <a:off x="0" y="0"/>
            <a:ext cx="9144000" cy="1127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0" name="Google Shape;30;p5"/>
          <p:cNvCxnSpPr/>
          <p:nvPr/>
        </p:nvCxnSpPr>
        <p:spPr>
          <a:xfrm>
            <a:off x="0" y="1127679"/>
            <a:ext cx="9144000" cy="0"/>
          </a:xfrm>
          <a:prstGeom prst="straightConnector1">
            <a:avLst/>
          </a:prstGeom>
          <a:noFill/>
          <a:ln cap="flat" cmpd="sng" w="28575">
            <a:solidFill>
              <a:schemeClr val="dk1"/>
            </a:solidFill>
            <a:prstDash val="solid"/>
            <a:round/>
            <a:headEnd len="sm" w="sm" type="none"/>
            <a:tailEnd len="sm" w="sm" type="none"/>
          </a:ln>
        </p:spPr>
      </p:cxnSp>
      <p:sp>
        <p:nvSpPr>
          <p:cNvPr id="31" name="Google Shape;31;p5"/>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600"/>
              <a:buFont typeface="Trebuchet MS"/>
              <a:buNone/>
              <a:defRPr b="1" i="0" sz="3600" u="none" cap="none" strike="noStrike">
                <a:solidFill>
                  <a:schemeClr val="lt1"/>
                </a:solidFill>
                <a:latin typeface="Trebuchet MS"/>
                <a:ea typeface="Trebuchet MS"/>
                <a:cs typeface="Trebuchet MS"/>
                <a:sym typeface="Trebuchet MS"/>
              </a:defRPr>
            </a:lvl1pPr>
            <a:lvl2pPr lvl="1">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2pPr>
            <a:lvl3pPr lvl="2">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3pPr>
            <a:lvl4pPr lvl="3">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4pPr>
            <a:lvl5pPr lvl="4">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5pPr>
            <a:lvl6pPr lvl="5">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6pPr>
            <a:lvl7pPr lvl="6">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7pPr>
            <a:lvl8pPr lvl="7">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8pPr>
            <a:lvl9pPr lvl="8">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9pPr>
          </a:lstStyle>
          <a:p/>
        </p:txBody>
      </p:sp>
      <p:sp>
        <p:nvSpPr>
          <p:cNvPr id="32" name="Google Shape;32;p5"/>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300">
              <a:solidFill>
                <a:schemeClr val="dk2"/>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33" name="Shape 33"/>
        <p:cNvGrpSpPr/>
        <p:nvPr/>
      </p:nvGrpSpPr>
      <p:grpSpPr>
        <a:xfrm>
          <a:off x="0" y="0"/>
          <a:ext cx="0" cy="0"/>
          <a:chOff x="0" y="0"/>
          <a:chExt cx="0" cy="0"/>
        </a:xfrm>
      </p:grpSpPr>
      <p:sp>
        <p:nvSpPr>
          <p:cNvPr id="34" name="Google Shape;34;p6"/>
          <p:cNvSpPr/>
          <p:nvPr/>
        </p:nvSpPr>
        <p:spPr>
          <a:xfrm>
            <a:off x="0" y="4225081"/>
            <a:ext cx="9144000" cy="9183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5" name="Google Shape;35;p6"/>
          <p:cNvCxnSpPr/>
          <p:nvPr/>
        </p:nvCxnSpPr>
        <p:spPr>
          <a:xfrm>
            <a:off x="0" y="4225081"/>
            <a:ext cx="9144000" cy="0"/>
          </a:xfrm>
          <a:prstGeom prst="straightConnector1">
            <a:avLst/>
          </a:prstGeom>
          <a:noFill/>
          <a:ln cap="flat" cmpd="sng" w="28575">
            <a:solidFill>
              <a:schemeClr val="dk1"/>
            </a:solidFill>
            <a:prstDash val="solid"/>
            <a:round/>
            <a:headEnd len="sm" w="sm" type="none"/>
            <a:tailEnd len="sm" w="sm" type="none"/>
          </a:ln>
        </p:spPr>
      </p:cxnSp>
      <p:sp>
        <p:nvSpPr>
          <p:cNvPr id="36" name="Google Shape;36;p6"/>
          <p:cNvSpPr txBox="1"/>
          <p:nvPr>
            <p:ph idx="1" type="body"/>
          </p:nvPr>
        </p:nvSpPr>
        <p:spPr>
          <a:xfrm>
            <a:off x="457200" y="4406309"/>
            <a:ext cx="8229600" cy="519599"/>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chemeClr val="lt1"/>
              </a:buClr>
              <a:buSzPts val="1800"/>
              <a:buFont typeface="Trebuchet MS"/>
              <a:buNone/>
              <a:defRPr b="0" i="0" sz="1800" u="none" cap="none" strike="noStrike">
                <a:solidFill>
                  <a:schemeClr val="lt1"/>
                </a:solidFill>
                <a:latin typeface="Trebuchet MS"/>
                <a:ea typeface="Trebuchet MS"/>
                <a:cs typeface="Trebuchet MS"/>
                <a:sym typeface="Trebuchet MS"/>
              </a:defRPr>
            </a:lvl1pPr>
            <a:lvl2pPr indent="-228600" lvl="1" marL="914400" marR="0" rtl="0" algn="l">
              <a:lnSpc>
                <a:spcPct val="100000"/>
              </a:lnSpc>
              <a:spcBef>
                <a:spcPts val="48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rtl="0" algn="l">
              <a:lnSpc>
                <a:spcPct val="100000"/>
              </a:lnSpc>
              <a:spcBef>
                <a:spcPts val="48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37" name="Google Shape;37;p6"/>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300">
              <a:solidFill>
                <a:schemeClr val="dk2"/>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8" name="Shape 38"/>
        <p:cNvGrpSpPr/>
        <p:nvPr/>
      </p:nvGrpSpPr>
      <p:grpSpPr>
        <a:xfrm>
          <a:off x="0" y="0"/>
          <a:ext cx="0" cy="0"/>
          <a:chOff x="0" y="0"/>
          <a:chExt cx="0" cy="0"/>
        </a:xfrm>
      </p:grpSpPr>
      <p:sp>
        <p:nvSpPr>
          <p:cNvPr id="39" name="Google Shape;39;p7"/>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300">
              <a:solidFill>
                <a:schemeClr val="dk2"/>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9DAF8"/>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600"/>
              <a:buFont typeface="Trebuchet MS"/>
              <a:buNone/>
              <a:defRPr b="1" i="0" sz="3600" u="none" cap="none" strike="noStrike">
                <a:solidFill>
                  <a:schemeClr val="lt1"/>
                </a:solidFill>
                <a:latin typeface="Trebuchet MS"/>
                <a:ea typeface="Trebuchet MS"/>
                <a:cs typeface="Trebuchet MS"/>
                <a:sym typeface="Trebuchet MS"/>
              </a:defRPr>
            </a:lvl1pPr>
            <a:lvl2pPr lvl="1">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2pPr>
            <a:lvl3pPr lvl="2">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3pPr>
            <a:lvl4pPr lvl="3">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4pPr>
            <a:lvl5pPr lvl="4">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5pPr>
            <a:lvl6pPr lvl="5">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6pPr>
            <a:lvl7pPr lvl="6">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7pPr>
            <a:lvl8pPr lvl="7">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8pPr>
            <a:lvl9pPr lvl="8">
              <a:spcBef>
                <a:spcPts val="0"/>
              </a:spcBef>
              <a:spcAft>
                <a:spcPts val="0"/>
              </a:spcAft>
              <a:buClr>
                <a:schemeClr val="lt1"/>
              </a:buClr>
              <a:buSzPts val="3600"/>
              <a:buFont typeface="Trebuchet MS"/>
              <a:buNone/>
              <a:defRPr b="1" sz="3600">
                <a:solidFill>
                  <a:schemeClr val="lt1"/>
                </a:solidFill>
                <a:latin typeface="Trebuchet MS"/>
                <a:ea typeface="Trebuchet MS"/>
                <a:cs typeface="Trebuchet MS"/>
                <a:sym typeface="Trebuchet MS"/>
              </a:defRPr>
            </a:lvl9pPr>
          </a:lstStyle>
          <a:p/>
        </p:txBody>
      </p:sp>
      <p:sp>
        <p:nvSpPr>
          <p:cNvPr id="7" name="Google Shape;7;p1"/>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600"/>
              </a:spcBef>
              <a:spcAft>
                <a:spcPts val="0"/>
              </a:spcAft>
              <a:buClr>
                <a:schemeClr val="dk2"/>
              </a:buClr>
              <a:buSzPts val="3000"/>
              <a:buFont typeface="Trebuchet MS"/>
              <a:buNone/>
              <a:defRPr b="0" i="0" sz="3000" u="none" cap="none" strike="noStrike">
                <a:solidFill>
                  <a:schemeClr val="dk2"/>
                </a:solidFill>
                <a:latin typeface="Trebuchet MS"/>
                <a:ea typeface="Trebuchet MS"/>
                <a:cs typeface="Trebuchet MS"/>
                <a:sym typeface="Trebuchet MS"/>
              </a:defRPr>
            </a:lvl1pPr>
            <a:lvl2pPr indent="-228600" lvl="1" marL="914400" marR="0" rtl="0" algn="l">
              <a:lnSpc>
                <a:spcPct val="100000"/>
              </a:lnSpc>
              <a:spcBef>
                <a:spcPts val="48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rtl="0" algn="l">
              <a:lnSpc>
                <a:spcPct val="100000"/>
              </a:lnSpc>
              <a:spcBef>
                <a:spcPts val="480"/>
              </a:spcBef>
              <a:spcAft>
                <a:spcPts val="0"/>
              </a:spcAft>
              <a:buClr>
                <a:schemeClr val="dk2"/>
              </a:buClr>
              <a:buSzPts val="2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rtl="0" algn="l">
              <a:lnSpc>
                <a:spcPct val="100000"/>
              </a:lnSpc>
              <a:spcBef>
                <a:spcPts val="360"/>
              </a:spcBef>
              <a:spcAft>
                <a:spcPts val="0"/>
              </a:spcAft>
              <a:buClr>
                <a:schemeClr val="dk2"/>
              </a:buClr>
              <a:buSzPts val="18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8" name="Google Shape;8;p1"/>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dk2"/>
              </a:buClr>
              <a:buSzPts val="1300"/>
              <a:buFont typeface="Trebuchet MS"/>
              <a:buNone/>
              <a:defRPr b="0" i="0" sz="13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Google Shape;44;p8"/>
          <p:cNvSpPr txBox="1"/>
          <p:nvPr>
            <p:ph type="ctrTitle"/>
          </p:nvPr>
        </p:nvSpPr>
        <p:spPr>
          <a:xfrm>
            <a:off x="685800" y="1618313"/>
            <a:ext cx="7772400" cy="1238099"/>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800"/>
              <a:buFont typeface="Trebuchet MS"/>
              <a:buNone/>
            </a:pPr>
            <a:r>
              <a:rPr b="1" i="0" lang="en" sz="4800" u="none" cap="none" strike="noStrike">
                <a:solidFill>
                  <a:schemeClr val="dk2"/>
                </a:solidFill>
                <a:latin typeface="Trebuchet MS"/>
                <a:ea typeface="Trebuchet MS"/>
                <a:cs typeface="Trebuchet MS"/>
                <a:sym typeface="Trebuchet MS"/>
              </a:rPr>
              <a:t>Welcome to AFJROTC!</a:t>
            </a:r>
            <a:endParaRPr/>
          </a:p>
        </p:txBody>
      </p:sp>
      <p:sp>
        <p:nvSpPr>
          <p:cNvPr id="45" name="Google Shape;45;p8"/>
          <p:cNvSpPr txBox="1"/>
          <p:nvPr>
            <p:ph idx="1" type="subTitle"/>
          </p:nvPr>
        </p:nvSpPr>
        <p:spPr>
          <a:xfrm>
            <a:off x="694635" y="3212150"/>
            <a:ext cx="7772400" cy="874763"/>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lt2"/>
              </a:buClr>
              <a:buSzPts val="3600"/>
              <a:buFont typeface="Trebuchet MS"/>
              <a:buNone/>
            </a:pPr>
            <a:r>
              <a:rPr b="0" i="0" lang="en" sz="3600" u="none" cap="none" strike="noStrike">
                <a:solidFill>
                  <a:schemeClr val="lt2"/>
                </a:solidFill>
                <a:latin typeface="Trebuchet MS"/>
                <a:ea typeface="Trebuchet MS"/>
                <a:cs typeface="Trebuchet MS"/>
                <a:sym typeface="Trebuchet MS"/>
              </a:rPr>
              <a:t>Prep School</a:t>
            </a:r>
            <a:endParaRPr/>
          </a:p>
          <a:p>
            <a:pPr indent="0" lvl="0" marL="0" marR="0" rtl="0" algn="ctr">
              <a:lnSpc>
                <a:spcPct val="100000"/>
              </a:lnSpc>
              <a:spcBef>
                <a:spcPts val="0"/>
              </a:spcBef>
              <a:spcAft>
                <a:spcPts val="0"/>
              </a:spcAft>
              <a:buClr>
                <a:schemeClr val="lt2"/>
              </a:buClr>
              <a:buSzPts val="3600"/>
              <a:buFont typeface="Trebuchet MS"/>
              <a:buNone/>
            </a:pPr>
            <a:r>
              <a:rPr b="0" i="0" lang="en" sz="3600" u="none" cap="none" strike="noStrike">
                <a:solidFill>
                  <a:schemeClr val="lt2"/>
                </a:solidFill>
                <a:latin typeface="Trebuchet MS"/>
                <a:ea typeface="Trebuchet MS"/>
                <a:cs typeface="Trebuchet MS"/>
                <a:sym typeface="Trebuchet MS"/>
              </a:rPr>
              <a:t>2</a:t>
            </a:r>
            <a:r>
              <a:rPr lang="en"/>
              <a:t>019</a:t>
            </a:r>
            <a:endParaRPr/>
          </a:p>
        </p:txBody>
      </p:sp>
      <p:pic>
        <p:nvPicPr>
          <p:cNvPr id="46" name="Google Shape;46;p8"/>
          <p:cNvPicPr preferRelativeResize="0"/>
          <p:nvPr/>
        </p:nvPicPr>
        <p:blipFill rotWithShape="1">
          <a:blip r:embed="rId3">
            <a:alphaModFix/>
          </a:blip>
          <a:srcRect b="0" l="0" r="0" t="0"/>
          <a:stretch/>
        </p:blipFill>
        <p:spPr>
          <a:xfrm>
            <a:off x="0" y="0"/>
            <a:ext cx="9144000" cy="1828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9"/>
          <p:cNvSpPr txBox="1"/>
          <p:nvPr>
            <p:ph type="title"/>
          </p:nvPr>
        </p:nvSpPr>
        <p:spPr>
          <a:xfrm>
            <a:off x="2397400" y="135175"/>
            <a:ext cx="4851000" cy="857400"/>
          </a:xfrm>
          <a:prstGeom prst="rect">
            <a:avLst/>
          </a:prstGeom>
          <a:solidFill>
            <a:srgbClr val="FFFFFF"/>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rgbClr val="000000"/>
                </a:solidFill>
                <a:latin typeface="Allerta Stencil"/>
                <a:ea typeface="Allerta Stencil"/>
                <a:cs typeface="Allerta Stencil"/>
                <a:sym typeface="Allerta Stencil"/>
              </a:rPr>
              <a:t>ANNOUNCEMENTS</a:t>
            </a:r>
            <a:endParaRPr/>
          </a:p>
        </p:txBody>
      </p:sp>
      <p:sp>
        <p:nvSpPr>
          <p:cNvPr id="52" name="Google Shape;52;p9"/>
          <p:cNvSpPr txBox="1"/>
          <p:nvPr>
            <p:ph idx="1" type="body"/>
          </p:nvPr>
        </p:nvSpPr>
        <p:spPr>
          <a:xfrm>
            <a:off x="457200" y="1200150"/>
            <a:ext cx="3994500" cy="3725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400"/>
              <a:buFont typeface="Trebuchet MS"/>
              <a:buNone/>
            </a:pPr>
            <a:r>
              <a:rPr b="1" i="0" lang="en" sz="2400" u="none" cap="none" strike="noStrike">
                <a:solidFill>
                  <a:schemeClr val="dk2"/>
                </a:solidFill>
                <a:latin typeface="Trebuchet MS"/>
                <a:ea typeface="Trebuchet MS"/>
                <a:cs typeface="Trebuchet MS"/>
                <a:sym typeface="Trebuchet MS"/>
              </a:rPr>
              <a:t>This Week…</a:t>
            </a:r>
            <a:endParaRPr/>
          </a:p>
          <a:p>
            <a:pPr indent="45720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Monday: Intro to JROTC</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Uniform: Civilian</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Tuesday: Intro to JROTC Cont.</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Uniform: Civilian</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Wednesday: PT/Field Day</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Uniform: Athletic Gear</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Thursday: Drill Evaluation</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Uniform: </a:t>
            </a:r>
            <a:r>
              <a:rPr b="1" lang="en" sz="1400"/>
              <a:t>Uniform</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Friday: Quiz, Jodi Comp., Ceremony</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		Uniform: Grad Clothes</a:t>
            </a:r>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rgbClr val="FF0000"/>
                </a:solidFill>
                <a:latin typeface="Trebuchet MS"/>
                <a:ea typeface="Trebuchet MS"/>
                <a:cs typeface="Trebuchet MS"/>
                <a:sym typeface="Trebuchet MS"/>
              </a:rPr>
              <a:t>*You Must Be Present Every Day to Receive Your Ribbon &amp; Promotion*</a:t>
            </a:r>
            <a:endParaRPr/>
          </a:p>
        </p:txBody>
      </p:sp>
      <p:sp>
        <p:nvSpPr>
          <p:cNvPr id="53" name="Google Shape;53;p9"/>
          <p:cNvSpPr txBox="1"/>
          <p:nvPr>
            <p:ph idx="2" type="body"/>
          </p:nvPr>
        </p:nvSpPr>
        <p:spPr>
          <a:xfrm>
            <a:off x="4692273" y="1200150"/>
            <a:ext cx="3994500" cy="3725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1800"/>
              <a:buFont typeface="Trebuchet MS"/>
              <a:buNone/>
            </a:pPr>
            <a:r>
              <a:rPr b="1" i="0" lang="en" sz="1800" u="none" cap="none" strike="noStrike">
                <a:solidFill>
                  <a:schemeClr val="dk2"/>
                </a:solidFill>
                <a:latin typeface="Trebuchet MS"/>
                <a:ea typeface="Trebuchet MS"/>
                <a:cs typeface="Trebuchet MS"/>
                <a:sym typeface="Trebuchet MS"/>
              </a:rPr>
              <a:t>This Week’s Homework:</a:t>
            </a:r>
            <a:endParaRPr/>
          </a:p>
          <a:p>
            <a:pPr indent="45720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chemeClr val="dk2"/>
                </a:solidFill>
                <a:latin typeface="Trebuchet MS"/>
                <a:ea typeface="Trebuchet MS"/>
                <a:cs typeface="Trebuchet MS"/>
                <a:sym typeface="Trebuchet MS"/>
              </a:rPr>
              <a:t>-</a:t>
            </a:r>
            <a:r>
              <a:rPr b="1" i="0" lang="en" sz="1200" u="none" cap="none" strike="noStrike">
                <a:solidFill>
                  <a:schemeClr val="dk2"/>
                </a:solidFill>
                <a:latin typeface="Trebuchet MS"/>
                <a:ea typeface="Trebuchet MS"/>
                <a:cs typeface="Trebuchet MS"/>
                <a:sym typeface="Trebuchet MS"/>
              </a:rPr>
              <a:t>Read Chapters 3 &amp; 4 (D&amp;C Book)</a:t>
            </a:r>
            <a:endParaRPr/>
          </a:p>
          <a:p>
            <a:pPr indent="0" lvl="0" marL="0" marR="0" rtl="0" algn="l">
              <a:lnSpc>
                <a:spcPct val="100000"/>
              </a:lnSpc>
              <a:spcBef>
                <a:spcPts val="0"/>
              </a:spcBef>
              <a:spcAft>
                <a:spcPts val="0"/>
              </a:spcAft>
              <a:buClr>
                <a:schemeClr val="dk2"/>
              </a:buClr>
              <a:buSzPts val="1200"/>
              <a:buFont typeface="Trebuchet MS"/>
              <a:buNone/>
            </a:pPr>
            <a:r>
              <a:rPr b="1" i="0" lang="en" sz="1200" u="none" cap="none" strike="noStrike">
                <a:solidFill>
                  <a:schemeClr val="dk2"/>
                </a:solidFill>
                <a:latin typeface="Trebuchet MS"/>
                <a:ea typeface="Trebuchet MS"/>
                <a:cs typeface="Trebuchet MS"/>
                <a:sym typeface="Trebuchet MS"/>
              </a:rPr>
              <a:t>	-Practice Drill At Home</a:t>
            </a:r>
            <a:endParaRPr/>
          </a:p>
          <a:p>
            <a:pPr indent="0" lvl="0" marL="0" marR="0" rtl="0" algn="l">
              <a:lnSpc>
                <a:spcPct val="100000"/>
              </a:lnSpc>
              <a:spcBef>
                <a:spcPts val="0"/>
              </a:spcBef>
              <a:spcAft>
                <a:spcPts val="0"/>
              </a:spcAft>
              <a:buClr>
                <a:schemeClr val="dk2"/>
              </a:buClr>
              <a:buSzPts val="1200"/>
              <a:buFont typeface="Trebuchet MS"/>
              <a:buNone/>
            </a:pPr>
            <a:r>
              <a:rPr b="1" i="0" lang="en" sz="1200" u="none" cap="none" strike="noStrike">
                <a:solidFill>
                  <a:schemeClr val="dk2"/>
                </a:solidFill>
                <a:latin typeface="Trebuchet MS"/>
                <a:ea typeface="Trebuchet MS"/>
                <a:cs typeface="Trebuchet MS"/>
                <a:sym typeface="Trebuchet MS"/>
              </a:rPr>
              <a:t>	-Graduation= 11:30 Friday, Tell Parents</a:t>
            </a:r>
            <a:endParaRPr/>
          </a:p>
          <a:p>
            <a:pPr indent="0" lvl="0" marL="0" marR="0" rtl="0" algn="l">
              <a:lnSpc>
                <a:spcPct val="100000"/>
              </a:lnSpc>
              <a:spcBef>
                <a:spcPts val="0"/>
              </a:spcBef>
              <a:spcAft>
                <a:spcPts val="0"/>
              </a:spcAft>
              <a:buClr>
                <a:schemeClr val="dk2"/>
              </a:buClr>
              <a:buSzPts val="1200"/>
              <a:buFont typeface="Trebuchet MS"/>
              <a:buNone/>
            </a:pPr>
            <a:r>
              <a:rPr b="1" i="0" lang="en" sz="1200" u="none" cap="none" strike="noStrike">
                <a:solidFill>
                  <a:schemeClr val="dk2"/>
                </a:solidFill>
                <a:latin typeface="Trebuchet MS"/>
                <a:ea typeface="Trebuchet MS"/>
                <a:cs typeface="Trebuchet MS"/>
                <a:sym typeface="Trebuchet MS"/>
              </a:rPr>
              <a:t>	</a:t>
            </a:r>
            <a:endParaRPr/>
          </a:p>
          <a:p>
            <a:pPr indent="457200" lvl="0" marL="0" marR="0" rtl="0" algn="l">
              <a:lnSpc>
                <a:spcPct val="100000"/>
              </a:lnSpc>
              <a:spcBef>
                <a:spcPts val="0"/>
              </a:spcBef>
              <a:spcAft>
                <a:spcPts val="0"/>
              </a:spcAft>
              <a:buClr>
                <a:schemeClr val="dk2"/>
              </a:buClr>
              <a:buSzPts val="1200"/>
              <a:buFont typeface="Trebuchet MS"/>
              <a:buNone/>
            </a:pPr>
            <a:r>
              <a:t/>
            </a:r>
            <a:endParaRPr b="1" i="0" sz="1200" u="none" cap="none" strike="noStrike">
              <a:solidFill>
                <a:schemeClr val="dk2"/>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2"/>
              </a:buClr>
              <a:buSzPts val="1800"/>
              <a:buFont typeface="Trebuchet MS"/>
              <a:buNone/>
            </a:pPr>
            <a:r>
              <a:rPr b="1" i="0" lang="en" sz="1800" u="none" cap="none" strike="noStrike">
                <a:solidFill>
                  <a:schemeClr val="dk2"/>
                </a:solidFill>
                <a:latin typeface="Trebuchet MS"/>
                <a:ea typeface="Trebuchet MS"/>
                <a:cs typeface="Trebuchet MS"/>
                <a:sym typeface="Trebuchet MS"/>
              </a:rPr>
              <a:t>Uniform Items &amp; Fittings</a:t>
            </a:r>
            <a:endParaRPr/>
          </a:p>
          <a:p>
            <a:pPr indent="0" lvl="0" marL="0" marR="0" rtl="0" algn="l">
              <a:lnSpc>
                <a:spcPct val="100000"/>
              </a:lnSpc>
              <a:spcBef>
                <a:spcPts val="0"/>
              </a:spcBef>
              <a:spcAft>
                <a:spcPts val="0"/>
              </a:spcAft>
              <a:buClr>
                <a:schemeClr val="dk2"/>
              </a:buClr>
              <a:buSzPts val="1800"/>
              <a:buFont typeface="Trebuchet MS"/>
              <a:buNone/>
            </a:pPr>
            <a:r>
              <a:rPr b="1" i="0" lang="en" sz="1800" u="none" cap="none" strike="noStrike">
                <a:solidFill>
                  <a:schemeClr val="dk2"/>
                </a:solidFill>
                <a:latin typeface="Trebuchet MS"/>
                <a:ea typeface="Trebuchet MS"/>
                <a:cs typeface="Trebuchet MS"/>
                <a:sym typeface="Trebuchet MS"/>
              </a:rPr>
              <a:t>	-</a:t>
            </a:r>
            <a:r>
              <a:rPr b="1" i="0" lang="en" sz="1200" u="none" cap="none" strike="noStrike">
                <a:solidFill>
                  <a:schemeClr val="dk2"/>
                </a:solidFill>
                <a:latin typeface="Trebuchet MS"/>
                <a:ea typeface="Trebuchet MS"/>
                <a:cs typeface="Trebuchet MS"/>
                <a:sym typeface="Trebuchet MS"/>
              </a:rPr>
              <a:t>Please stay after Prep school ends so we can fit you for uniforms</a:t>
            </a:r>
            <a:endParaRPr/>
          </a:p>
          <a:p>
            <a:pPr indent="0" lvl="0" marL="0" marR="0" rtl="0" algn="l">
              <a:lnSpc>
                <a:spcPct val="100000"/>
              </a:lnSpc>
              <a:spcBef>
                <a:spcPts val="0"/>
              </a:spcBef>
              <a:spcAft>
                <a:spcPts val="0"/>
              </a:spcAft>
              <a:buClr>
                <a:schemeClr val="dk2"/>
              </a:buClr>
              <a:buSzPts val="1200"/>
              <a:buFont typeface="Trebuchet MS"/>
              <a:buNone/>
            </a:pPr>
            <a:r>
              <a:rPr b="1" i="0" lang="en" sz="1200" u="none" cap="none" strike="noStrike">
                <a:solidFill>
                  <a:schemeClr val="dk2"/>
                </a:solidFill>
                <a:latin typeface="Trebuchet MS"/>
                <a:ea typeface="Trebuchet MS"/>
                <a:cs typeface="Trebuchet MS"/>
                <a:sym typeface="Trebuchet MS"/>
              </a:rPr>
              <a:t>	-If one of your items was sent to alterations after your fitting, stop by Supply to pick it up after dismissal.</a:t>
            </a:r>
            <a:endParaRPr/>
          </a:p>
          <a:p>
            <a:pPr indent="457200" lvl="0" marL="0" marR="0" rtl="0" algn="l">
              <a:lnSpc>
                <a:spcPct val="100000"/>
              </a:lnSpc>
              <a:spcBef>
                <a:spcPts val="0"/>
              </a:spcBef>
              <a:spcAft>
                <a:spcPts val="0"/>
              </a:spcAft>
              <a:buClr>
                <a:schemeClr val="dk2"/>
              </a:buClr>
              <a:buSzPts val="1400"/>
              <a:buFont typeface="Trebuchet MS"/>
              <a:buNone/>
            </a:pPr>
            <a:r>
              <a:t/>
            </a:r>
            <a:endParaRPr b="1" i="0" sz="1400" u="none" cap="none" strike="noStrike">
              <a:solidFill>
                <a:schemeClr val="dk2"/>
              </a:solidFill>
              <a:latin typeface="Trebuchet MS"/>
              <a:ea typeface="Trebuchet MS"/>
              <a:cs typeface="Trebuchet MS"/>
              <a:sym typeface="Trebuchet MS"/>
            </a:endParaRPr>
          </a:p>
        </p:txBody>
      </p:sp>
      <p:pic>
        <p:nvPicPr>
          <p:cNvPr id="54" name="Google Shape;54;p9"/>
          <p:cNvPicPr preferRelativeResize="0"/>
          <p:nvPr/>
        </p:nvPicPr>
        <p:blipFill rotWithShape="1">
          <a:blip r:embed="rId3">
            <a:alphaModFix amt="46000"/>
          </a:blip>
          <a:srcRect b="29412" l="0" r="0" t="0"/>
          <a:stretch/>
        </p:blipFill>
        <p:spPr>
          <a:xfrm>
            <a:off x="0" y="-2474"/>
            <a:ext cx="9144000" cy="1132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0"/>
          <p:cNvSpPr txBox="1"/>
          <p:nvPr>
            <p:ph type="title"/>
          </p:nvPr>
        </p:nvSpPr>
        <p:spPr>
          <a:xfrm>
            <a:off x="1923200" y="99825"/>
            <a:ext cx="6677100" cy="857400"/>
          </a:xfrm>
          <a:prstGeom prst="rect">
            <a:avLst/>
          </a:prstGeom>
          <a:solidFill>
            <a:srgbClr val="F3F3F3"/>
          </a:solidFill>
          <a:ln cap="flat" cmpd="sng" w="9525">
            <a:solidFill>
              <a:srgbClr val="000000"/>
            </a:solidFill>
            <a:prstDash val="solid"/>
            <a:round/>
            <a:headEnd len="sm" w="sm" type="none"/>
            <a:tailEnd len="sm" w="sm" type="none"/>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rgbClr val="000000"/>
                </a:solidFill>
                <a:latin typeface="Allerta Stencil"/>
                <a:ea typeface="Allerta Stencil"/>
                <a:cs typeface="Allerta Stencil"/>
                <a:sym typeface="Allerta Stencil"/>
              </a:rPr>
              <a:t>The Mission of AFJROTC</a:t>
            </a:r>
            <a:endParaRPr/>
          </a:p>
        </p:txBody>
      </p:sp>
      <p:sp>
        <p:nvSpPr>
          <p:cNvPr id="60" name="Google Shape;60;p10"/>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1800"/>
              <a:buFont typeface="Trebuchet MS"/>
              <a:buNone/>
            </a:pPr>
            <a:r>
              <a:rPr b="1" i="0" lang="en" sz="1800" u="none" cap="none" strike="noStrike">
                <a:solidFill>
                  <a:srgbClr val="090B0C"/>
                </a:solidFill>
                <a:latin typeface="Georgia"/>
                <a:ea typeface="Georgia"/>
                <a:cs typeface="Georgia"/>
                <a:sym typeface="Georgia"/>
              </a:rPr>
              <a:t>Mission: </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rgbClr val="090B0C"/>
                </a:solidFill>
                <a:latin typeface="Georgia"/>
                <a:ea typeface="Georgia"/>
                <a:cs typeface="Georgia"/>
                <a:sym typeface="Georgia"/>
              </a:rPr>
              <a:t>"Develop citizens of character dedicated to serving their nation and community”</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400"/>
              <a:buFont typeface="Trebuchet MS"/>
              <a:buNone/>
            </a:pPr>
            <a:r>
              <a:t/>
            </a:r>
            <a:endParaRPr b="1" i="0" sz="1400" u="none" cap="none" strike="noStrike">
              <a:solidFill>
                <a:srgbClr val="090B0C"/>
              </a:solidFill>
              <a:latin typeface="Georgia"/>
              <a:ea typeface="Georgia"/>
              <a:cs typeface="Georgia"/>
              <a:sym typeface="Georgia"/>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rgbClr val="090B0C"/>
                </a:solidFill>
                <a:latin typeface="Georgia"/>
                <a:ea typeface="Georgia"/>
                <a:cs typeface="Georgia"/>
                <a:sym typeface="Georgia"/>
              </a:rPr>
              <a:t>The objectives of JROTC are to educate and train high school cadets in citizenship, promote community service, instill responsibility, character, and self-discipline, and provide instruction in air and space fundamentals.</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400"/>
              <a:buFont typeface="Trebuchet MS"/>
              <a:buNone/>
            </a:pPr>
            <a:r>
              <a:t/>
            </a:r>
            <a:endParaRPr b="1" i="0" sz="1400" u="none" cap="none" strike="noStrike">
              <a:solidFill>
                <a:srgbClr val="090B0C"/>
              </a:solidFill>
              <a:latin typeface="Georgia"/>
              <a:ea typeface="Georgia"/>
              <a:cs typeface="Georgia"/>
              <a:sym typeface="Georgia"/>
            </a:endParaRPr>
          </a:p>
          <a:p>
            <a:pPr indent="0" lvl="0" marL="0" marR="0" rtl="0" algn="l">
              <a:lnSpc>
                <a:spcPct val="100000"/>
              </a:lnSpc>
              <a:spcBef>
                <a:spcPts val="0"/>
              </a:spcBef>
              <a:spcAft>
                <a:spcPts val="0"/>
              </a:spcAft>
              <a:buClr>
                <a:schemeClr val="dk2"/>
              </a:buClr>
              <a:buSzPts val="1400"/>
              <a:buFont typeface="Trebuchet MS"/>
              <a:buNone/>
            </a:pPr>
            <a:r>
              <a:rPr b="1" i="0" lang="en" sz="1400" u="none" cap="none" strike="noStrike">
                <a:solidFill>
                  <a:srgbClr val="090B0C"/>
                </a:solidFill>
                <a:latin typeface="Georgia"/>
                <a:ea typeface="Georgia"/>
                <a:cs typeface="Georgia"/>
                <a:sym typeface="Georgia"/>
              </a:rPr>
              <a:t>The AFJROTC program is grounded in the Air Force core values of integrity first, service before self, and excellence in all we do. The curriculum emphasizes the Air Force heritage and traditions, the development of flight, applied flight sciences, military aerospace policies, and space exploration.</a:t>
            </a:r>
            <a:endParaRPr>
              <a:latin typeface="Georgia"/>
              <a:ea typeface="Georgia"/>
              <a:cs typeface="Georgia"/>
              <a:sym typeface="Georgia"/>
            </a:endParaRPr>
          </a:p>
        </p:txBody>
      </p:sp>
      <p:pic>
        <p:nvPicPr>
          <p:cNvPr id="61" name="Google Shape;61;p10"/>
          <p:cNvPicPr preferRelativeResize="0"/>
          <p:nvPr/>
        </p:nvPicPr>
        <p:blipFill rotWithShape="1">
          <a:blip r:embed="rId3">
            <a:alphaModFix amt="46000"/>
          </a:blip>
          <a:srcRect b="29412" l="0" r="0" t="0"/>
          <a:stretch/>
        </p:blipFill>
        <p:spPr>
          <a:xfrm>
            <a:off x="0" y="-12"/>
            <a:ext cx="9144000" cy="1132675"/>
          </a:xfrm>
          <a:prstGeom prst="rect">
            <a:avLst/>
          </a:prstGeom>
          <a:noFill/>
          <a:ln>
            <a:noFill/>
          </a:ln>
        </p:spPr>
      </p:pic>
      <p:pic>
        <p:nvPicPr>
          <p:cNvPr id="62" name="Google Shape;62;p10"/>
          <p:cNvPicPr preferRelativeResize="0"/>
          <p:nvPr/>
        </p:nvPicPr>
        <p:blipFill rotWithShape="1">
          <a:blip r:embed="rId4">
            <a:alphaModFix/>
          </a:blip>
          <a:srcRect b="0" l="0" r="0" t="0"/>
          <a:stretch/>
        </p:blipFill>
        <p:spPr>
          <a:xfrm>
            <a:off x="5395250" y="6005012"/>
            <a:ext cx="2152650" cy="2124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1"/>
          <p:cNvSpPr txBox="1"/>
          <p:nvPr>
            <p:ph type="title"/>
          </p:nvPr>
        </p:nvSpPr>
        <p:spPr>
          <a:xfrm>
            <a:off x="1917450" y="188150"/>
            <a:ext cx="6076500" cy="857400"/>
          </a:xfrm>
          <a:prstGeom prst="rect">
            <a:avLst/>
          </a:prstGeom>
          <a:solidFill>
            <a:srgbClr val="FFFFFF"/>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rgbClr val="000000"/>
                </a:solidFill>
                <a:latin typeface="Allerta Stencil"/>
                <a:ea typeface="Allerta Stencil"/>
                <a:cs typeface="Allerta Stencil"/>
                <a:sym typeface="Allerta Stencil"/>
              </a:rPr>
              <a:t>BENEFITS OF AFJROTC</a:t>
            </a:r>
            <a:endParaRPr/>
          </a:p>
        </p:txBody>
      </p:sp>
      <p:sp>
        <p:nvSpPr>
          <p:cNvPr id="68" name="Google Shape;68;p11"/>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1800"/>
              <a:buFont typeface="Trebuchet MS"/>
              <a:buNone/>
            </a:pPr>
            <a:r>
              <a:rPr b="0" i="0" lang="en" sz="1800" u="none" cap="none" strike="noStrike">
                <a:solidFill>
                  <a:schemeClr val="dk2"/>
                </a:solidFill>
                <a:latin typeface="Trebuchet MS"/>
                <a:ea typeface="Trebuchet MS"/>
                <a:cs typeface="Trebuchet MS"/>
                <a:sym typeface="Trebuchet MS"/>
              </a:rPr>
              <a:t>-</a:t>
            </a:r>
            <a:r>
              <a:rPr i="0" lang="en" sz="1800" u="none" cap="none" strike="noStrike">
                <a:solidFill>
                  <a:schemeClr val="dk2"/>
                </a:solidFill>
                <a:latin typeface="Georgia"/>
                <a:ea typeface="Georgia"/>
                <a:cs typeface="Georgia"/>
                <a:sym typeface="Georgia"/>
              </a:rPr>
              <a:t>AFJROTC looks excellent on job/college applications and resumes.</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800"/>
              <a:buFont typeface="Trebuchet MS"/>
              <a:buNone/>
            </a:pPr>
            <a:r>
              <a:rPr i="0" lang="en" sz="1800" u="none" cap="none" strike="noStrike">
                <a:solidFill>
                  <a:schemeClr val="dk2"/>
                </a:solidFill>
                <a:latin typeface="Georgia"/>
                <a:ea typeface="Georgia"/>
                <a:cs typeface="Georgia"/>
                <a:sym typeface="Georgia"/>
              </a:rPr>
              <a:t>-AFJROTC allows its cadets to obtain leadership experience in a safe environment.</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800"/>
              <a:buFont typeface="Trebuchet MS"/>
              <a:buNone/>
            </a:pPr>
            <a:r>
              <a:rPr i="0" lang="en" sz="1800" u="none" cap="none" strike="noStrike">
                <a:solidFill>
                  <a:schemeClr val="dk2"/>
                </a:solidFill>
                <a:latin typeface="Georgia"/>
                <a:ea typeface="Georgia"/>
                <a:cs typeface="Georgia"/>
                <a:sym typeface="Georgia"/>
              </a:rPr>
              <a:t>-Taking AFJROTC freshman year accounts for one’s health, PE, and freshman focus credit.</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800"/>
              <a:buFont typeface="Trebuchet MS"/>
              <a:buNone/>
            </a:pPr>
            <a:r>
              <a:rPr i="0" lang="en" sz="1800" u="none" cap="none" strike="noStrike">
                <a:solidFill>
                  <a:schemeClr val="dk2"/>
                </a:solidFill>
                <a:latin typeface="Georgia"/>
                <a:ea typeface="Georgia"/>
                <a:cs typeface="Georgia"/>
                <a:sym typeface="Georgia"/>
              </a:rPr>
              <a:t>-Each year, our cadets have the opportunity to go on our annual Corps Field Trip. </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800"/>
              <a:buFont typeface="Trebuchet MS"/>
              <a:buNone/>
            </a:pPr>
            <a:r>
              <a:rPr i="0" lang="en" sz="1800" u="none" cap="none" strike="noStrike">
                <a:solidFill>
                  <a:schemeClr val="dk2"/>
                </a:solidFill>
                <a:latin typeface="Georgia"/>
                <a:ea typeface="Georgia"/>
                <a:cs typeface="Georgia"/>
                <a:sym typeface="Georgia"/>
              </a:rPr>
              <a:t>-Cadets are given the opportunity to help plan and/or attend our annual Military Ball.</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1800"/>
              <a:buFont typeface="Trebuchet MS"/>
              <a:buNone/>
            </a:pPr>
            <a:r>
              <a:rPr i="0" lang="en" sz="1800" u="none" cap="none" strike="noStrike">
                <a:solidFill>
                  <a:schemeClr val="dk2"/>
                </a:solidFill>
                <a:latin typeface="Georgia"/>
                <a:ea typeface="Georgia"/>
                <a:cs typeface="Georgia"/>
                <a:sym typeface="Georgia"/>
              </a:rPr>
              <a:t>-AFJROTC offers a myriad of after school activities that cadets can get involved in (see next slide).</a:t>
            </a:r>
            <a:endParaRPr>
              <a:latin typeface="Georgia"/>
              <a:ea typeface="Georgia"/>
              <a:cs typeface="Georgia"/>
              <a:sym typeface="Georgia"/>
            </a:endParaRPr>
          </a:p>
        </p:txBody>
      </p:sp>
      <p:pic>
        <p:nvPicPr>
          <p:cNvPr id="69" name="Google Shape;69;p11"/>
          <p:cNvPicPr preferRelativeResize="0"/>
          <p:nvPr/>
        </p:nvPicPr>
        <p:blipFill rotWithShape="1">
          <a:blip r:embed="rId3">
            <a:alphaModFix amt="46000"/>
          </a:blip>
          <a:srcRect b="29412" l="0" r="0" t="0"/>
          <a:stretch/>
        </p:blipFill>
        <p:spPr>
          <a:xfrm>
            <a:off x="0" y="-12"/>
            <a:ext cx="9144000" cy="1132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2"/>
          <p:cNvSpPr txBox="1"/>
          <p:nvPr>
            <p:ph type="title"/>
          </p:nvPr>
        </p:nvSpPr>
        <p:spPr>
          <a:xfrm>
            <a:off x="1638525" y="247775"/>
            <a:ext cx="7359000" cy="626700"/>
          </a:xfrm>
          <a:prstGeom prst="rect">
            <a:avLst/>
          </a:prstGeom>
          <a:solidFill>
            <a:srgbClr val="FFFFFF"/>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000"/>
              <a:buFont typeface="Trebuchet MS"/>
              <a:buNone/>
            </a:pPr>
            <a:r>
              <a:rPr b="1" i="0" lang="en" sz="3000" u="none" cap="none" strike="noStrike">
                <a:solidFill>
                  <a:srgbClr val="000000"/>
                </a:solidFill>
                <a:latin typeface="Allerta Stencil"/>
                <a:ea typeface="Allerta Stencil"/>
                <a:cs typeface="Allerta Stencil"/>
                <a:sym typeface="Allerta Stencil"/>
              </a:rPr>
              <a:t>SC-872 </a:t>
            </a:r>
            <a:r>
              <a:rPr lang="en" sz="3000">
                <a:solidFill>
                  <a:srgbClr val="000000"/>
                </a:solidFill>
                <a:latin typeface="Allerta Stencil"/>
                <a:ea typeface="Allerta Stencil"/>
                <a:cs typeface="Allerta Stencil"/>
                <a:sym typeface="Allerta Stencil"/>
              </a:rPr>
              <a:t>AFTER SCHOOL</a:t>
            </a:r>
            <a:r>
              <a:rPr b="1" i="0" lang="en" sz="3000" u="none" cap="none" strike="noStrike">
                <a:solidFill>
                  <a:srgbClr val="000000"/>
                </a:solidFill>
                <a:latin typeface="Allerta Stencil"/>
                <a:ea typeface="Allerta Stencil"/>
                <a:cs typeface="Allerta Stencil"/>
                <a:sym typeface="Allerta Stencil"/>
              </a:rPr>
              <a:t> ACTIVITIES</a:t>
            </a:r>
            <a:endParaRPr/>
          </a:p>
        </p:txBody>
      </p:sp>
      <p:pic>
        <p:nvPicPr>
          <p:cNvPr id="75" name="Google Shape;75;p12"/>
          <p:cNvPicPr preferRelativeResize="0"/>
          <p:nvPr/>
        </p:nvPicPr>
        <p:blipFill rotWithShape="1">
          <a:blip r:embed="rId3">
            <a:alphaModFix amt="46000"/>
          </a:blip>
          <a:srcRect b="29413" l="0" r="0" t="0"/>
          <a:stretch/>
        </p:blipFill>
        <p:spPr>
          <a:xfrm>
            <a:off x="0" y="-5224"/>
            <a:ext cx="9144000" cy="1132675"/>
          </a:xfrm>
          <a:prstGeom prst="rect">
            <a:avLst/>
          </a:prstGeom>
          <a:noFill/>
          <a:ln>
            <a:noFill/>
          </a:ln>
        </p:spPr>
      </p:pic>
      <p:sp>
        <p:nvSpPr>
          <p:cNvPr id="76" name="Google Shape;76;p12"/>
          <p:cNvSpPr txBox="1"/>
          <p:nvPr/>
        </p:nvSpPr>
        <p:spPr>
          <a:xfrm>
            <a:off x="2286000" y="1331200"/>
            <a:ext cx="2885400" cy="350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u="sng"/>
              <a:t>Jobs: </a:t>
            </a:r>
            <a:endParaRPr b="1" sz="3000" u="sng"/>
          </a:p>
          <a:p>
            <a:pPr indent="-317500" lvl="0" marL="457200" rtl="0" algn="l">
              <a:spcBef>
                <a:spcPts val="0"/>
              </a:spcBef>
              <a:spcAft>
                <a:spcPts val="0"/>
              </a:spcAft>
              <a:buSzPts val="1400"/>
              <a:buChar char="●"/>
            </a:pPr>
            <a:r>
              <a:rPr lang="en"/>
              <a:t>Planning</a:t>
            </a:r>
            <a:endParaRPr/>
          </a:p>
          <a:p>
            <a:pPr indent="-317500" lvl="0" marL="457200" rtl="0" algn="l">
              <a:spcBef>
                <a:spcPts val="0"/>
              </a:spcBef>
              <a:spcAft>
                <a:spcPts val="0"/>
              </a:spcAft>
              <a:buSzPts val="1400"/>
              <a:buChar char="●"/>
            </a:pPr>
            <a:r>
              <a:rPr lang="en"/>
              <a:t>Recruiting</a:t>
            </a:r>
            <a:endParaRPr/>
          </a:p>
          <a:p>
            <a:pPr indent="-317500" lvl="0" marL="457200" rtl="0" algn="l">
              <a:spcBef>
                <a:spcPts val="0"/>
              </a:spcBef>
              <a:spcAft>
                <a:spcPts val="0"/>
              </a:spcAft>
              <a:buSzPts val="1400"/>
              <a:buChar char="●"/>
            </a:pPr>
            <a:r>
              <a:rPr lang="en"/>
              <a:t>Finance </a:t>
            </a:r>
            <a:endParaRPr/>
          </a:p>
          <a:p>
            <a:pPr indent="-317500" lvl="0" marL="457200" rtl="0" algn="l">
              <a:spcBef>
                <a:spcPts val="0"/>
              </a:spcBef>
              <a:spcAft>
                <a:spcPts val="0"/>
              </a:spcAft>
              <a:buSzPts val="1400"/>
              <a:buChar char="●"/>
            </a:pPr>
            <a:r>
              <a:rPr lang="en"/>
              <a:t>Historian/Newspaper </a:t>
            </a:r>
            <a:endParaRPr/>
          </a:p>
          <a:p>
            <a:pPr indent="-317500" lvl="0" marL="457200" rtl="0" algn="l">
              <a:spcBef>
                <a:spcPts val="0"/>
              </a:spcBef>
              <a:spcAft>
                <a:spcPts val="0"/>
              </a:spcAft>
              <a:buSzPts val="1400"/>
              <a:buChar char="●"/>
            </a:pPr>
            <a:r>
              <a:rPr lang="en"/>
              <a:t>Supply </a:t>
            </a:r>
            <a:endParaRPr/>
          </a:p>
          <a:p>
            <a:pPr indent="-317500" lvl="0" marL="457200" rtl="0" algn="l">
              <a:spcBef>
                <a:spcPts val="0"/>
              </a:spcBef>
              <a:spcAft>
                <a:spcPts val="0"/>
              </a:spcAft>
              <a:buSzPts val="1400"/>
              <a:buChar char="●"/>
            </a:pPr>
            <a:r>
              <a:rPr lang="en"/>
              <a:t>Admin/Personnel </a:t>
            </a:r>
            <a:endParaRPr/>
          </a:p>
          <a:p>
            <a:pPr indent="-317500" lvl="0" marL="457200" rtl="0" algn="l">
              <a:spcBef>
                <a:spcPts val="0"/>
              </a:spcBef>
              <a:spcAft>
                <a:spcPts val="0"/>
              </a:spcAft>
              <a:buSzPts val="1400"/>
              <a:buChar char="●"/>
            </a:pPr>
            <a:r>
              <a:rPr lang="en"/>
              <a:t>Athletics </a:t>
            </a:r>
            <a:endParaRPr/>
          </a:p>
          <a:p>
            <a:pPr indent="-317500" lvl="0" marL="457200" rtl="0" algn="l">
              <a:spcBef>
                <a:spcPts val="0"/>
              </a:spcBef>
              <a:spcAft>
                <a:spcPts val="0"/>
              </a:spcAft>
              <a:buSzPts val="1400"/>
              <a:buChar char="●"/>
            </a:pPr>
            <a:r>
              <a:rPr lang="en"/>
              <a:t>Kitty Hawk </a:t>
            </a:r>
            <a:endParaRPr/>
          </a:p>
          <a:p>
            <a:pPr indent="-317500" lvl="0" marL="457200" rtl="0" algn="l">
              <a:spcBef>
                <a:spcPts val="0"/>
              </a:spcBef>
              <a:spcAft>
                <a:spcPts val="0"/>
              </a:spcAft>
              <a:buSzPts val="1400"/>
              <a:buChar char="●"/>
            </a:pPr>
            <a:r>
              <a:rPr lang="en"/>
              <a:t>Discipline </a:t>
            </a:r>
            <a:endParaRPr/>
          </a:p>
          <a:p>
            <a:pPr indent="-317500" lvl="0" marL="457200" rtl="0" algn="l">
              <a:spcBef>
                <a:spcPts val="0"/>
              </a:spcBef>
              <a:spcAft>
                <a:spcPts val="0"/>
              </a:spcAft>
              <a:buSzPts val="1400"/>
              <a:buChar char="●"/>
            </a:pPr>
            <a:r>
              <a:rPr lang="en"/>
              <a:t>Morale</a:t>
            </a:r>
            <a:endParaRPr/>
          </a:p>
        </p:txBody>
      </p:sp>
      <p:sp>
        <p:nvSpPr>
          <p:cNvPr id="77" name="Google Shape;77;p12"/>
          <p:cNvSpPr txBox="1"/>
          <p:nvPr/>
        </p:nvSpPr>
        <p:spPr>
          <a:xfrm>
            <a:off x="4335050" y="1331200"/>
            <a:ext cx="2265000" cy="321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u="sng"/>
              <a:t>Teams:</a:t>
            </a:r>
            <a:endParaRPr b="1" sz="3000" u="sng"/>
          </a:p>
          <a:p>
            <a:pPr indent="-317500" lvl="0" marL="457200" rtl="0" algn="l">
              <a:spcBef>
                <a:spcPts val="0"/>
              </a:spcBef>
              <a:spcAft>
                <a:spcPts val="0"/>
              </a:spcAft>
              <a:buSzPts val="1400"/>
              <a:buChar char="●"/>
            </a:pPr>
            <a:r>
              <a:rPr lang="en"/>
              <a:t>Drill Team </a:t>
            </a:r>
            <a:endParaRPr/>
          </a:p>
          <a:p>
            <a:pPr indent="-317500" lvl="0" marL="457200" rtl="0" algn="l">
              <a:spcBef>
                <a:spcPts val="0"/>
              </a:spcBef>
              <a:spcAft>
                <a:spcPts val="0"/>
              </a:spcAft>
              <a:buSzPts val="1400"/>
              <a:buChar char="●"/>
            </a:pPr>
            <a:r>
              <a:rPr lang="en"/>
              <a:t>Color Guard </a:t>
            </a:r>
            <a:endParaRPr/>
          </a:p>
          <a:p>
            <a:pPr indent="-317500" lvl="0" marL="457200" rtl="0" algn="l">
              <a:spcBef>
                <a:spcPts val="0"/>
              </a:spcBef>
              <a:spcAft>
                <a:spcPts val="0"/>
              </a:spcAft>
              <a:buSzPts val="1400"/>
              <a:buChar char="●"/>
            </a:pPr>
            <a:r>
              <a:rPr lang="en"/>
              <a:t>Honor Guard </a:t>
            </a:r>
            <a:endParaRPr/>
          </a:p>
          <a:p>
            <a:pPr indent="-317500" lvl="0" marL="457200" rtl="0" algn="l">
              <a:spcBef>
                <a:spcPts val="0"/>
              </a:spcBef>
              <a:spcAft>
                <a:spcPts val="0"/>
              </a:spcAft>
              <a:buSzPts val="1400"/>
              <a:buChar char="●"/>
            </a:pPr>
            <a:r>
              <a:rPr lang="en"/>
              <a:t>Raider Team </a:t>
            </a:r>
            <a:endParaRPr/>
          </a:p>
          <a:p>
            <a:pPr indent="-317500" lvl="0" marL="457200" rtl="0" algn="l">
              <a:spcBef>
                <a:spcPts val="0"/>
              </a:spcBef>
              <a:spcAft>
                <a:spcPts val="0"/>
              </a:spcAft>
              <a:buSzPts val="1400"/>
              <a:buChar char="●"/>
            </a:pPr>
            <a:r>
              <a:rPr lang="en"/>
              <a:t>Marksmanship </a:t>
            </a:r>
            <a:endParaRPr/>
          </a:p>
          <a:p>
            <a:pPr indent="-317500" lvl="0" marL="457200" rtl="0" algn="l">
              <a:spcBef>
                <a:spcPts val="0"/>
              </a:spcBef>
              <a:spcAft>
                <a:spcPts val="0"/>
              </a:spcAft>
              <a:buSzPts val="1400"/>
              <a:buChar char="●"/>
            </a:pPr>
            <a:r>
              <a:rPr lang="en"/>
              <a:t>Aeronautics Team </a:t>
            </a:r>
            <a:endParaRPr/>
          </a:p>
          <a:p>
            <a:pPr indent="-317500" lvl="0" marL="457200" rtl="0" algn="l">
              <a:spcBef>
                <a:spcPts val="0"/>
              </a:spcBef>
              <a:spcAft>
                <a:spcPts val="0"/>
              </a:spcAft>
              <a:buSzPts val="1400"/>
              <a:buChar char="●"/>
            </a:pPr>
            <a:r>
              <a:rPr lang="en"/>
              <a:t>Cyber Patriot </a:t>
            </a:r>
            <a:endParaRPr/>
          </a:p>
        </p:txBody>
      </p:sp>
      <p:sp>
        <p:nvSpPr>
          <p:cNvPr id="78" name="Google Shape;78;p12"/>
          <p:cNvSpPr txBox="1"/>
          <p:nvPr/>
        </p:nvSpPr>
        <p:spPr>
          <a:xfrm>
            <a:off x="846750" y="4244425"/>
            <a:ext cx="7450500" cy="536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t>** All of these Teams and Job Commanders will come and talk to you during the week ** </a:t>
            </a:r>
            <a:endParaRPr b="1"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3"/>
          <p:cNvSpPr txBox="1"/>
          <p:nvPr>
            <p:ph type="title"/>
          </p:nvPr>
        </p:nvSpPr>
        <p:spPr>
          <a:xfrm>
            <a:off x="1632600" y="147000"/>
            <a:ext cx="6675000" cy="857400"/>
          </a:xfrm>
          <a:prstGeom prst="rect">
            <a:avLst/>
          </a:prstGeom>
          <a:solidFill>
            <a:srgbClr val="FFFFFF"/>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rgbClr val="000000"/>
                </a:solidFill>
                <a:latin typeface="Allerta Stencil"/>
                <a:ea typeface="Allerta Stencil"/>
                <a:cs typeface="Allerta Stencil"/>
                <a:sym typeface="Allerta Stencil"/>
              </a:rPr>
              <a:t>Creating the Cadet </a:t>
            </a:r>
            <a:r>
              <a:rPr lang="en">
                <a:solidFill>
                  <a:srgbClr val="000000"/>
                </a:solidFill>
                <a:latin typeface="Allerta Stencil"/>
                <a:ea typeface="Allerta Stencil"/>
                <a:cs typeface="Allerta Stencil"/>
                <a:sym typeface="Allerta Stencil"/>
              </a:rPr>
              <a:t>Group</a:t>
            </a:r>
            <a:endParaRPr/>
          </a:p>
        </p:txBody>
      </p:sp>
      <p:pic>
        <p:nvPicPr>
          <p:cNvPr id="84" name="Google Shape;84;p13"/>
          <p:cNvPicPr preferRelativeResize="0"/>
          <p:nvPr/>
        </p:nvPicPr>
        <p:blipFill rotWithShape="1">
          <a:blip r:embed="rId3">
            <a:alphaModFix amt="46000"/>
          </a:blip>
          <a:srcRect b="52000" l="-990" r="989" t="-22587"/>
          <a:stretch/>
        </p:blipFill>
        <p:spPr>
          <a:xfrm>
            <a:off x="-69575" y="-375572"/>
            <a:ext cx="9144000" cy="1379975"/>
          </a:xfrm>
          <a:prstGeom prst="rect">
            <a:avLst/>
          </a:prstGeom>
          <a:noFill/>
          <a:ln>
            <a:noFill/>
          </a:ln>
        </p:spPr>
      </p:pic>
      <p:sp>
        <p:nvSpPr>
          <p:cNvPr id="85" name="Google Shape;85;p13"/>
          <p:cNvSpPr/>
          <p:nvPr/>
        </p:nvSpPr>
        <p:spPr>
          <a:xfrm>
            <a:off x="3930625" y="1174725"/>
            <a:ext cx="1321500" cy="6252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lang="en" sz="1200"/>
              <a:t>GROUP COMMANDER </a:t>
            </a:r>
            <a:endParaRPr/>
          </a:p>
        </p:txBody>
      </p:sp>
      <p:sp>
        <p:nvSpPr>
          <p:cNvPr id="86" name="Google Shape;86;p13"/>
          <p:cNvSpPr/>
          <p:nvPr/>
        </p:nvSpPr>
        <p:spPr>
          <a:xfrm>
            <a:off x="1998775" y="1727400"/>
            <a:ext cx="1738200" cy="5361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lang="en" sz="1200"/>
              <a:t>DEPUTY </a:t>
            </a:r>
            <a:r>
              <a:rPr b="0" i="0" lang="en" sz="1200" u="none" cap="none" strike="noStrike">
                <a:solidFill>
                  <a:srgbClr val="000000"/>
                </a:solidFill>
                <a:latin typeface="Arial"/>
                <a:ea typeface="Arial"/>
                <a:cs typeface="Arial"/>
                <a:sym typeface="Arial"/>
              </a:rPr>
              <a:t>GROUP</a:t>
            </a:r>
            <a:endParaRPr b="0"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lang="en" sz="1200"/>
              <a:t>COMMANDER</a:t>
            </a:r>
            <a:r>
              <a:rPr lang="en"/>
              <a:t> </a:t>
            </a:r>
            <a:r>
              <a:rPr b="0" i="0" lang="en" sz="1400" u="none" cap="none" strike="noStrike">
                <a:solidFill>
                  <a:srgbClr val="000000"/>
                </a:solidFill>
                <a:latin typeface="Arial"/>
                <a:ea typeface="Arial"/>
                <a:cs typeface="Arial"/>
                <a:sym typeface="Arial"/>
              </a:rPr>
              <a:t> </a:t>
            </a:r>
            <a:endParaRPr/>
          </a:p>
        </p:txBody>
      </p:sp>
      <p:sp>
        <p:nvSpPr>
          <p:cNvPr id="87" name="Google Shape;87;p13"/>
          <p:cNvSpPr/>
          <p:nvPr/>
        </p:nvSpPr>
        <p:spPr>
          <a:xfrm>
            <a:off x="5610450" y="2053009"/>
            <a:ext cx="1650900" cy="4638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lang="en" sz="1200"/>
              <a:t>STAND-EVAL COMMANDERS </a:t>
            </a:r>
            <a:endParaRPr sz="1200"/>
          </a:p>
        </p:txBody>
      </p:sp>
      <p:sp>
        <p:nvSpPr>
          <p:cNvPr id="88" name="Google Shape;88;p13"/>
          <p:cNvSpPr/>
          <p:nvPr/>
        </p:nvSpPr>
        <p:spPr>
          <a:xfrm>
            <a:off x="3055062" y="3310850"/>
            <a:ext cx="1238700" cy="6252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SQUADRON</a:t>
            </a:r>
            <a:endParaRPr/>
          </a:p>
        </p:txBody>
      </p:sp>
      <p:sp>
        <p:nvSpPr>
          <p:cNvPr id="89" name="Google Shape;89;p13"/>
          <p:cNvSpPr/>
          <p:nvPr/>
        </p:nvSpPr>
        <p:spPr>
          <a:xfrm>
            <a:off x="6585000" y="3320800"/>
            <a:ext cx="1238700" cy="6252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SQUADRON</a:t>
            </a:r>
            <a:endParaRPr/>
          </a:p>
        </p:txBody>
      </p:sp>
      <p:sp>
        <p:nvSpPr>
          <p:cNvPr id="90" name="Google Shape;90;p13"/>
          <p:cNvSpPr/>
          <p:nvPr/>
        </p:nvSpPr>
        <p:spPr>
          <a:xfrm>
            <a:off x="1348650" y="3285650"/>
            <a:ext cx="1238700" cy="6252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SQUADRON</a:t>
            </a:r>
            <a:endParaRPr/>
          </a:p>
        </p:txBody>
      </p:sp>
      <p:sp>
        <p:nvSpPr>
          <p:cNvPr id="91" name="Google Shape;91;p13"/>
          <p:cNvSpPr/>
          <p:nvPr/>
        </p:nvSpPr>
        <p:spPr>
          <a:xfrm>
            <a:off x="4895800" y="3320800"/>
            <a:ext cx="1238700" cy="6252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SQUADRON</a:t>
            </a:r>
            <a:endParaRPr/>
          </a:p>
        </p:txBody>
      </p:sp>
      <p:cxnSp>
        <p:nvCxnSpPr>
          <p:cNvPr id="92" name="Google Shape;92;p13"/>
          <p:cNvCxnSpPr>
            <a:stCxn id="91" idx="3"/>
            <a:endCxn id="89" idx="1"/>
          </p:cNvCxnSpPr>
          <p:nvPr/>
        </p:nvCxnSpPr>
        <p:spPr>
          <a:xfrm>
            <a:off x="6134500" y="3633400"/>
            <a:ext cx="450600" cy="0"/>
          </a:xfrm>
          <a:prstGeom prst="straightConnector1">
            <a:avLst/>
          </a:prstGeom>
          <a:noFill/>
          <a:ln cap="flat" cmpd="sng" w="19050">
            <a:solidFill>
              <a:schemeClr val="dk2"/>
            </a:solidFill>
            <a:prstDash val="solid"/>
            <a:round/>
            <a:headEnd len="sm" w="sm" type="none"/>
            <a:tailEnd len="sm" w="sm" type="none"/>
          </a:ln>
        </p:spPr>
      </p:cxnSp>
      <p:cxnSp>
        <p:nvCxnSpPr>
          <p:cNvPr id="93" name="Google Shape;93;p13"/>
          <p:cNvCxnSpPr>
            <a:stCxn id="85" idx="2"/>
          </p:cNvCxnSpPr>
          <p:nvPr/>
        </p:nvCxnSpPr>
        <p:spPr>
          <a:xfrm>
            <a:off x="4591375" y="1799925"/>
            <a:ext cx="3300" cy="1110300"/>
          </a:xfrm>
          <a:prstGeom prst="straightConnector1">
            <a:avLst/>
          </a:prstGeom>
          <a:noFill/>
          <a:ln cap="flat" cmpd="sng" w="19050">
            <a:solidFill>
              <a:schemeClr val="dk2"/>
            </a:solidFill>
            <a:prstDash val="solid"/>
            <a:round/>
            <a:headEnd len="sm" w="sm" type="none"/>
            <a:tailEnd len="sm" w="sm" type="none"/>
          </a:ln>
        </p:spPr>
      </p:cxnSp>
      <p:grpSp>
        <p:nvGrpSpPr>
          <p:cNvPr id="94" name="Google Shape;94;p13"/>
          <p:cNvGrpSpPr/>
          <p:nvPr/>
        </p:nvGrpSpPr>
        <p:grpSpPr>
          <a:xfrm>
            <a:off x="1335450" y="3910849"/>
            <a:ext cx="1260600" cy="627301"/>
            <a:chOff x="1335450" y="3910849"/>
            <a:chExt cx="1260600" cy="627301"/>
          </a:xfrm>
        </p:grpSpPr>
        <p:sp>
          <p:nvSpPr>
            <p:cNvPr id="95" name="Google Shape;95;p13"/>
            <p:cNvSpPr/>
            <p:nvPr/>
          </p:nvSpPr>
          <p:spPr>
            <a:xfrm>
              <a:off x="13354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sp>
          <p:nvSpPr>
            <p:cNvPr id="96" name="Google Shape;96;p13"/>
            <p:cNvSpPr/>
            <p:nvPr/>
          </p:nvSpPr>
          <p:spPr>
            <a:xfrm>
              <a:off x="21592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cxnSp>
          <p:nvCxnSpPr>
            <p:cNvPr id="97" name="Google Shape;97;p13"/>
            <p:cNvCxnSpPr/>
            <p:nvPr/>
          </p:nvCxnSpPr>
          <p:spPr>
            <a:xfrm>
              <a:off x="1963500" y="3910849"/>
              <a:ext cx="4500" cy="468000"/>
            </a:xfrm>
            <a:prstGeom prst="straightConnector1">
              <a:avLst/>
            </a:prstGeom>
            <a:noFill/>
            <a:ln cap="flat" cmpd="sng" w="19050">
              <a:solidFill>
                <a:schemeClr val="dk2"/>
              </a:solidFill>
              <a:prstDash val="solid"/>
              <a:round/>
              <a:headEnd len="sm" w="sm" type="none"/>
              <a:tailEnd len="sm" w="sm" type="none"/>
            </a:ln>
          </p:spPr>
        </p:cxnSp>
        <p:cxnSp>
          <p:nvCxnSpPr>
            <p:cNvPr id="98" name="Google Shape;98;p13"/>
            <p:cNvCxnSpPr/>
            <p:nvPr/>
          </p:nvCxnSpPr>
          <p:spPr>
            <a:xfrm>
              <a:off x="1772250" y="4373000"/>
              <a:ext cx="387000" cy="0"/>
            </a:xfrm>
            <a:prstGeom prst="straightConnector1">
              <a:avLst/>
            </a:prstGeom>
            <a:noFill/>
            <a:ln cap="flat" cmpd="sng" w="19050">
              <a:solidFill>
                <a:schemeClr val="dk2"/>
              </a:solidFill>
              <a:prstDash val="solid"/>
              <a:round/>
              <a:headEnd len="sm" w="sm" type="none"/>
              <a:tailEnd len="sm" w="sm" type="none"/>
            </a:ln>
          </p:spPr>
        </p:cxnSp>
      </p:grpSp>
      <p:sp>
        <p:nvSpPr>
          <p:cNvPr id="99" name="Google Shape;99;p13"/>
          <p:cNvSpPr/>
          <p:nvPr/>
        </p:nvSpPr>
        <p:spPr>
          <a:xfrm>
            <a:off x="3973675" y="2596250"/>
            <a:ext cx="1238700" cy="4758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lang="en" sz="1200"/>
              <a:t>COMMAND</a:t>
            </a:r>
            <a:endParaRPr sz="1200"/>
          </a:p>
          <a:p>
            <a:pPr indent="0" lvl="0" marL="0" marR="0" rtl="0" algn="ctr">
              <a:lnSpc>
                <a:spcPct val="100000"/>
              </a:lnSpc>
              <a:spcBef>
                <a:spcPts val="0"/>
              </a:spcBef>
              <a:spcAft>
                <a:spcPts val="0"/>
              </a:spcAft>
              <a:buClr>
                <a:srgbClr val="000000"/>
              </a:buClr>
              <a:buSzPts val="1400"/>
              <a:buFont typeface="Arial"/>
              <a:buNone/>
            </a:pPr>
            <a:r>
              <a:rPr lang="en" sz="1200"/>
              <a:t>CHIEF</a:t>
            </a:r>
            <a:endParaRPr sz="1200"/>
          </a:p>
        </p:txBody>
      </p:sp>
      <p:cxnSp>
        <p:nvCxnSpPr>
          <p:cNvPr id="100" name="Google Shape;100;p13"/>
          <p:cNvCxnSpPr/>
          <p:nvPr/>
        </p:nvCxnSpPr>
        <p:spPr>
          <a:xfrm>
            <a:off x="2819550" y="2848875"/>
            <a:ext cx="3000" cy="719400"/>
          </a:xfrm>
          <a:prstGeom prst="straightConnector1">
            <a:avLst/>
          </a:prstGeom>
          <a:noFill/>
          <a:ln cap="flat" cmpd="sng" w="19050">
            <a:solidFill>
              <a:schemeClr val="dk2"/>
            </a:solidFill>
            <a:prstDash val="solid"/>
            <a:round/>
            <a:headEnd len="sm" w="sm" type="none"/>
            <a:tailEnd len="sm" w="sm" type="none"/>
          </a:ln>
        </p:spPr>
      </p:cxnSp>
      <p:cxnSp>
        <p:nvCxnSpPr>
          <p:cNvPr id="101" name="Google Shape;101;p13"/>
          <p:cNvCxnSpPr/>
          <p:nvPr/>
        </p:nvCxnSpPr>
        <p:spPr>
          <a:xfrm rot="10800000">
            <a:off x="4591350" y="2286075"/>
            <a:ext cx="1019100" cy="6900"/>
          </a:xfrm>
          <a:prstGeom prst="straightConnector1">
            <a:avLst/>
          </a:prstGeom>
          <a:noFill/>
          <a:ln cap="flat" cmpd="sng" w="19050">
            <a:solidFill>
              <a:schemeClr val="dk2"/>
            </a:solidFill>
            <a:prstDash val="solid"/>
            <a:round/>
            <a:headEnd len="sm" w="sm" type="none"/>
            <a:tailEnd len="sm" w="sm" type="none"/>
          </a:ln>
        </p:spPr>
      </p:cxnSp>
      <p:cxnSp>
        <p:nvCxnSpPr>
          <p:cNvPr id="102" name="Google Shape;102;p13"/>
          <p:cNvCxnSpPr/>
          <p:nvPr/>
        </p:nvCxnSpPr>
        <p:spPr>
          <a:xfrm>
            <a:off x="6363200" y="2881850"/>
            <a:ext cx="0" cy="742200"/>
          </a:xfrm>
          <a:prstGeom prst="straightConnector1">
            <a:avLst/>
          </a:prstGeom>
          <a:noFill/>
          <a:ln cap="flat" cmpd="sng" w="19050">
            <a:solidFill>
              <a:schemeClr val="dk2"/>
            </a:solidFill>
            <a:prstDash val="solid"/>
            <a:round/>
            <a:headEnd len="sm" w="sm" type="none"/>
            <a:tailEnd len="sm" w="sm" type="none"/>
          </a:ln>
        </p:spPr>
      </p:cxnSp>
      <p:cxnSp>
        <p:nvCxnSpPr>
          <p:cNvPr id="103" name="Google Shape;103;p13"/>
          <p:cNvCxnSpPr/>
          <p:nvPr/>
        </p:nvCxnSpPr>
        <p:spPr>
          <a:xfrm rot="10800000">
            <a:off x="3736975" y="2040000"/>
            <a:ext cx="862800" cy="6000"/>
          </a:xfrm>
          <a:prstGeom prst="straightConnector1">
            <a:avLst/>
          </a:prstGeom>
          <a:noFill/>
          <a:ln cap="flat" cmpd="sng" w="19050">
            <a:solidFill>
              <a:schemeClr val="dk2"/>
            </a:solidFill>
            <a:prstDash val="solid"/>
            <a:round/>
            <a:headEnd len="sm" w="sm" type="none"/>
            <a:tailEnd len="sm" w="sm" type="none"/>
          </a:ln>
        </p:spPr>
      </p:cxnSp>
      <p:cxnSp>
        <p:nvCxnSpPr>
          <p:cNvPr id="104" name="Google Shape;104;p13"/>
          <p:cNvCxnSpPr/>
          <p:nvPr/>
        </p:nvCxnSpPr>
        <p:spPr>
          <a:xfrm flipH="1">
            <a:off x="2808775" y="2848875"/>
            <a:ext cx="1164900" cy="1800"/>
          </a:xfrm>
          <a:prstGeom prst="straightConnector1">
            <a:avLst/>
          </a:prstGeom>
          <a:noFill/>
          <a:ln cap="flat" cmpd="sng" w="19050">
            <a:solidFill>
              <a:schemeClr val="dk2"/>
            </a:solidFill>
            <a:prstDash val="solid"/>
            <a:round/>
            <a:headEnd len="sm" w="sm" type="none"/>
            <a:tailEnd len="sm" w="sm" type="none"/>
          </a:ln>
        </p:spPr>
      </p:cxnSp>
      <p:cxnSp>
        <p:nvCxnSpPr>
          <p:cNvPr id="105" name="Google Shape;105;p13"/>
          <p:cNvCxnSpPr/>
          <p:nvPr/>
        </p:nvCxnSpPr>
        <p:spPr>
          <a:xfrm rot="10800000">
            <a:off x="5212375" y="2881850"/>
            <a:ext cx="1150800" cy="10500"/>
          </a:xfrm>
          <a:prstGeom prst="straightConnector1">
            <a:avLst/>
          </a:prstGeom>
          <a:noFill/>
          <a:ln cap="flat" cmpd="sng" w="19050">
            <a:solidFill>
              <a:schemeClr val="dk2"/>
            </a:solidFill>
            <a:prstDash val="solid"/>
            <a:round/>
            <a:headEnd len="sm" w="sm" type="none"/>
            <a:tailEnd len="sm" w="sm" type="none"/>
          </a:ln>
        </p:spPr>
      </p:cxnSp>
      <p:cxnSp>
        <p:nvCxnSpPr>
          <p:cNvPr id="106" name="Google Shape;106;p13"/>
          <p:cNvCxnSpPr/>
          <p:nvPr/>
        </p:nvCxnSpPr>
        <p:spPr>
          <a:xfrm>
            <a:off x="2595900" y="3570800"/>
            <a:ext cx="450600" cy="0"/>
          </a:xfrm>
          <a:prstGeom prst="straightConnector1">
            <a:avLst/>
          </a:prstGeom>
          <a:noFill/>
          <a:ln cap="flat" cmpd="sng" w="19050">
            <a:solidFill>
              <a:schemeClr val="dk2"/>
            </a:solidFill>
            <a:prstDash val="solid"/>
            <a:round/>
            <a:headEnd len="sm" w="sm" type="none"/>
            <a:tailEnd len="sm" w="sm" type="none"/>
          </a:ln>
        </p:spPr>
      </p:cxnSp>
      <p:grpSp>
        <p:nvGrpSpPr>
          <p:cNvPr id="107" name="Google Shape;107;p13"/>
          <p:cNvGrpSpPr/>
          <p:nvPr/>
        </p:nvGrpSpPr>
        <p:grpSpPr>
          <a:xfrm>
            <a:off x="6574050" y="3945999"/>
            <a:ext cx="1260600" cy="627301"/>
            <a:chOff x="1335450" y="3910849"/>
            <a:chExt cx="1260600" cy="627301"/>
          </a:xfrm>
        </p:grpSpPr>
        <p:sp>
          <p:nvSpPr>
            <p:cNvPr id="108" name="Google Shape;108;p13"/>
            <p:cNvSpPr/>
            <p:nvPr/>
          </p:nvSpPr>
          <p:spPr>
            <a:xfrm>
              <a:off x="13354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sp>
          <p:nvSpPr>
            <p:cNvPr id="109" name="Google Shape;109;p13"/>
            <p:cNvSpPr/>
            <p:nvPr/>
          </p:nvSpPr>
          <p:spPr>
            <a:xfrm>
              <a:off x="21592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cxnSp>
          <p:nvCxnSpPr>
            <p:cNvPr id="110" name="Google Shape;110;p13"/>
            <p:cNvCxnSpPr/>
            <p:nvPr/>
          </p:nvCxnSpPr>
          <p:spPr>
            <a:xfrm>
              <a:off x="1963500" y="3910849"/>
              <a:ext cx="4500" cy="468000"/>
            </a:xfrm>
            <a:prstGeom prst="straightConnector1">
              <a:avLst/>
            </a:prstGeom>
            <a:noFill/>
            <a:ln cap="flat" cmpd="sng" w="19050">
              <a:solidFill>
                <a:schemeClr val="dk2"/>
              </a:solidFill>
              <a:prstDash val="solid"/>
              <a:round/>
              <a:headEnd len="sm" w="sm" type="none"/>
              <a:tailEnd len="sm" w="sm" type="none"/>
            </a:ln>
          </p:spPr>
        </p:cxnSp>
        <p:cxnSp>
          <p:nvCxnSpPr>
            <p:cNvPr id="111" name="Google Shape;111;p13"/>
            <p:cNvCxnSpPr/>
            <p:nvPr/>
          </p:nvCxnSpPr>
          <p:spPr>
            <a:xfrm>
              <a:off x="1772250" y="4373000"/>
              <a:ext cx="387000" cy="0"/>
            </a:xfrm>
            <a:prstGeom prst="straightConnector1">
              <a:avLst/>
            </a:prstGeom>
            <a:noFill/>
            <a:ln cap="flat" cmpd="sng" w="19050">
              <a:solidFill>
                <a:schemeClr val="dk2"/>
              </a:solidFill>
              <a:prstDash val="solid"/>
              <a:round/>
              <a:headEnd len="sm" w="sm" type="none"/>
              <a:tailEnd len="sm" w="sm" type="none"/>
            </a:ln>
          </p:spPr>
        </p:cxnSp>
      </p:grpSp>
      <p:grpSp>
        <p:nvGrpSpPr>
          <p:cNvPr id="112" name="Google Shape;112;p13"/>
          <p:cNvGrpSpPr/>
          <p:nvPr/>
        </p:nvGrpSpPr>
        <p:grpSpPr>
          <a:xfrm>
            <a:off x="4884850" y="3945999"/>
            <a:ext cx="1260600" cy="627301"/>
            <a:chOff x="1335450" y="3910849"/>
            <a:chExt cx="1260600" cy="627301"/>
          </a:xfrm>
        </p:grpSpPr>
        <p:sp>
          <p:nvSpPr>
            <p:cNvPr id="113" name="Google Shape;113;p13"/>
            <p:cNvSpPr/>
            <p:nvPr/>
          </p:nvSpPr>
          <p:spPr>
            <a:xfrm>
              <a:off x="13354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sp>
          <p:nvSpPr>
            <p:cNvPr id="114" name="Google Shape;114;p13"/>
            <p:cNvSpPr/>
            <p:nvPr/>
          </p:nvSpPr>
          <p:spPr>
            <a:xfrm>
              <a:off x="21592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cxnSp>
          <p:nvCxnSpPr>
            <p:cNvPr id="115" name="Google Shape;115;p13"/>
            <p:cNvCxnSpPr/>
            <p:nvPr/>
          </p:nvCxnSpPr>
          <p:spPr>
            <a:xfrm>
              <a:off x="1963500" y="3910849"/>
              <a:ext cx="4500" cy="468000"/>
            </a:xfrm>
            <a:prstGeom prst="straightConnector1">
              <a:avLst/>
            </a:prstGeom>
            <a:noFill/>
            <a:ln cap="flat" cmpd="sng" w="19050">
              <a:solidFill>
                <a:schemeClr val="dk2"/>
              </a:solidFill>
              <a:prstDash val="solid"/>
              <a:round/>
              <a:headEnd len="sm" w="sm" type="none"/>
              <a:tailEnd len="sm" w="sm" type="none"/>
            </a:ln>
          </p:spPr>
        </p:cxnSp>
        <p:cxnSp>
          <p:nvCxnSpPr>
            <p:cNvPr id="116" name="Google Shape;116;p13"/>
            <p:cNvCxnSpPr/>
            <p:nvPr/>
          </p:nvCxnSpPr>
          <p:spPr>
            <a:xfrm>
              <a:off x="1772250" y="4373000"/>
              <a:ext cx="387000" cy="0"/>
            </a:xfrm>
            <a:prstGeom prst="straightConnector1">
              <a:avLst/>
            </a:prstGeom>
            <a:noFill/>
            <a:ln cap="flat" cmpd="sng" w="19050">
              <a:solidFill>
                <a:schemeClr val="dk2"/>
              </a:solidFill>
              <a:prstDash val="solid"/>
              <a:round/>
              <a:headEnd len="sm" w="sm" type="none"/>
              <a:tailEnd len="sm" w="sm" type="none"/>
            </a:ln>
          </p:spPr>
        </p:cxnSp>
      </p:grpSp>
      <p:grpSp>
        <p:nvGrpSpPr>
          <p:cNvPr id="117" name="Google Shape;117;p13"/>
          <p:cNvGrpSpPr/>
          <p:nvPr/>
        </p:nvGrpSpPr>
        <p:grpSpPr>
          <a:xfrm>
            <a:off x="3044100" y="3945999"/>
            <a:ext cx="1260600" cy="627301"/>
            <a:chOff x="1335450" y="3910849"/>
            <a:chExt cx="1260600" cy="627301"/>
          </a:xfrm>
        </p:grpSpPr>
        <p:sp>
          <p:nvSpPr>
            <p:cNvPr id="118" name="Google Shape;118;p13"/>
            <p:cNvSpPr/>
            <p:nvPr/>
          </p:nvSpPr>
          <p:spPr>
            <a:xfrm>
              <a:off x="13354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sp>
          <p:nvSpPr>
            <p:cNvPr id="119" name="Google Shape;119;p13"/>
            <p:cNvSpPr/>
            <p:nvPr/>
          </p:nvSpPr>
          <p:spPr>
            <a:xfrm>
              <a:off x="2159250" y="4207850"/>
              <a:ext cx="436800" cy="330300"/>
            </a:xfrm>
            <a:prstGeom prst="rect">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Arial"/>
                  <a:ea typeface="Arial"/>
                  <a:cs typeface="Arial"/>
                  <a:sym typeface="Arial"/>
                </a:rPr>
                <a:t>FLT</a:t>
              </a:r>
              <a:endParaRPr/>
            </a:p>
          </p:txBody>
        </p:sp>
        <p:cxnSp>
          <p:nvCxnSpPr>
            <p:cNvPr id="120" name="Google Shape;120;p13"/>
            <p:cNvCxnSpPr/>
            <p:nvPr/>
          </p:nvCxnSpPr>
          <p:spPr>
            <a:xfrm>
              <a:off x="1963500" y="3910849"/>
              <a:ext cx="4500" cy="468000"/>
            </a:xfrm>
            <a:prstGeom prst="straightConnector1">
              <a:avLst/>
            </a:prstGeom>
            <a:noFill/>
            <a:ln cap="flat" cmpd="sng" w="19050">
              <a:solidFill>
                <a:schemeClr val="dk2"/>
              </a:solidFill>
              <a:prstDash val="solid"/>
              <a:round/>
              <a:headEnd len="sm" w="sm" type="none"/>
              <a:tailEnd len="sm" w="sm" type="none"/>
            </a:ln>
          </p:spPr>
        </p:cxnSp>
        <p:cxnSp>
          <p:nvCxnSpPr>
            <p:cNvPr id="121" name="Google Shape;121;p13"/>
            <p:cNvCxnSpPr/>
            <p:nvPr/>
          </p:nvCxnSpPr>
          <p:spPr>
            <a:xfrm>
              <a:off x="1772250" y="4373000"/>
              <a:ext cx="387000" cy="0"/>
            </a:xfrm>
            <a:prstGeom prst="straightConnector1">
              <a:avLst/>
            </a:prstGeom>
            <a:noFill/>
            <a:ln cap="flat" cmpd="sng" w="19050">
              <a:solidFill>
                <a:schemeClr val="dk2"/>
              </a:solidFill>
              <a:prstDash val="solid"/>
              <a:round/>
              <a:headEnd len="sm" w="sm" type="none"/>
              <a:tailEnd len="sm" w="sm" type="none"/>
            </a:ln>
          </p:spPr>
        </p:cxn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4"/>
          <p:cNvSpPr txBox="1"/>
          <p:nvPr>
            <p:ph type="title"/>
          </p:nvPr>
        </p:nvSpPr>
        <p:spPr>
          <a:xfrm>
            <a:off x="2340750" y="125750"/>
            <a:ext cx="5465100" cy="857400"/>
          </a:xfrm>
          <a:prstGeom prst="rect">
            <a:avLst/>
          </a:prstGeom>
          <a:solidFill>
            <a:srgbClr val="FFFFFF"/>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rgbClr val="000000"/>
                </a:solidFill>
                <a:latin typeface="Allerta Stencil"/>
                <a:ea typeface="Allerta Stencil"/>
                <a:cs typeface="Allerta Stencil"/>
                <a:sym typeface="Allerta Stencil"/>
              </a:rPr>
              <a:t>Chain of Command</a:t>
            </a:r>
            <a:endParaRPr/>
          </a:p>
        </p:txBody>
      </p:sp>
      <p:sp>
        <p:nvSpPr>
          <p:cNvPr id="127" name="Google Shape;127;p14"/>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 sz="1400">
                <a:solidFill>
                  <a:srgbClr val="000000"/>
                </a:solidFill>
                <a:latin typeface="Georgia"/>
                <a:ea typeface="Georgia"/>
                <a:cs typeface="Georgia"/>
                <a:sym typeface="Georgia"/>
              </a:rPr>
              <a:t>National Chain of Command</a:t>
            </a:r>
            <a:endParaRPr b="1"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Commander in Chief: The Honorable Donald J. Trump</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Secretary of Defense: The Honorable Patrick M. Shanahan</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Secretary of the Air Force: The Honorable Matthew P. Donovan</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Chief of Staff of the Air Force: General David L. Goldfei</a:t>
            </a:r>
            <a:r>
              <a:rPr lang="en" sz="1400">
                <a:solidFill>
                  <a:srgbClr val="000000"/>
                </a:solidFill>
                <a:latin typeface="Georgia"/>
                <a:ea typeface="Georgia"/>
                <a:cs typeface="Georgia"/>
                <a:sym typeface="Georgia"/>
              </a:rPr>
              <a:t>n</a:t>
            </a:r>
            <a:r>
              <a:rPr lang="en" sz="1400">
                <a:solidFill>
                  <a:srgbClr val="000000"/>
                </a:solidFill>
                <a:latin typeface="Georgia"/>
                <a:ea typeface="Georgia"/>
                <a:cs typeface="Georgia"/>
                <a:sym typeface="Georgia"/>
              </a:rPr>
              <a:t> </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b="1" lang="en" sz="1400">
                <a:solidFill>
                  <a:srgbClr val="000000"/>
                </a:solidFill>
                <a:latin typeface="Georgia"/>
                <a:ea typeface="Georgia"/>
                <a:cs typeface="Georgia"/>
                <a:sym typeface="Georgia"/>
              </a:rPr>
              <a:t>Wando SC-872 Chain of Command</a:t>
            </a:r>
            <a:endParaRPr b="1"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Senior Aerospace Science Instructor: Major John T. Farese</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Group Commander: C/Col Jennifer Anckner</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Deputy Group Commander: C/Col Corinne Ohman</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Stan-Eval Commanders: C/Lt Col Robert Arnold</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&amp; C/Lt Col Amy Lorentzos-Lobo</a:t>
            </a:r>
            <a:endParaRPr sz="1400">
              <a:solidFill>
                <a:srgbClr val="000000"/>
              </a:solidFill>
              <a:latin typeface="Georgia"/>
              <a:ea typeface="Georgia"/>
              <a:cs typeface="Georgia"/>
              <a:sym typeface="Georgia"/>
            </a:endParaRPr>
          </a:p>
          <a:p>
            <a:pPr indent="0" lvl="0" marL="0" rtl="0" algn="ctr">
              <a:lnSpc>
                <a:spcPct val="150000"/>
              </a:lnSpc>
              <a:spcBef>
                <a:spcPts val="0"/>
              </a:spcBef>
              <a:spcAft>
                <a:spcPts val="0"/>
              </a:spcAft>
              <a:buNone/>
            </a:pPr>
            <a:r>
              <a:rPr lang="en" sz="1400">
                <a:solidFill>
                  <a:srgbClr val="000000"/>
                </a:solidFill>
                <a:latin typeface="Georgia"/>
                <a:ea typeface="Georgia"/>
                <a:cs typeface="Georgia"/>
                <a:sym typeface="Georgia"/>
              </a:rPr>
              <a:t>Command Chief: C/Chief MSgt Zane Gillie</a:t>
            </a:r>
            <a:endParaRPr sz="1400">
              <a:solidFill>
                <a:srgbClr val="000000"/>
              </a:solidFill>
              <a:latin typeface="Georgia"/>
              <a:ea typeface="Georgia"/>
              <a:cs typeface="Georgia"/>
              <a:sym typeface="Georgia"/>
            </a:endParaRPr>
          </a:p>
          <a:p>
            <a:pPr indent="0" lvl="0" marL="0" marR="0" rtl="0" algn="ctr">
              <a:lnSpc>
                <a:spcPct val="150000"/>
              </a:lnSpc>
              <a:spcBef>
                <a:spcPts val="0"/>
              </a:spcBef>
              <a:spcAft>
                <a:spcPts val="0"/>
              </a:spcAft>
              <a:buClr>
                <a:schemeClr val="dk2"/>
              </a:buClr>
              <a:buSzPts val="1400"/>
              <a:buFont typeface="Trebuchet MS"/>
              <a:buNone/>
            </a:pPr>
            <a:r>
              <a:t/>
            </a:r>
            <a:endParaRPr b="1" sz="1400" u="sng">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2"/>
              </a:buClr>
              <a:buSzPts val="3000"/>
              <a:buFont typeface="Trebuchet MS"/>
              <a:buNone/>
            </a:pPr>
            <a:r>
              <a:t/>
            </a:r>
            <a:endParaRPr b="0" i="0" sz="3000" u="none" cap="none" strike="noStrike">
              <a:solidFill>
                <a:schemeClr val="dk2"/>
              </a:solidFill>
              <a:latin typeface="Trebuchet MS"/>
              <a:ea typeface="Trebuchet MS"/>
              <a:cs typeface="Trebuchet MS"/>
              <a:sym typeface="Trebuchet MS"/>
            </a:endParaRPr>
          </a:p>
        </p:txBody>
      </p:sp>
      <p:pic>
        <p:nvPicPr>
          <p:cNvPr id="128" name="Google Shape;128;p14"/>
          <p:cNvPicPr preferRelativeResize="0"/>
          <p:nvPr/>
        </p:nvPicPr>
        <p:blipFill rotWithShape="1">
          <a:blip r:embed="rId3">
            <a:alphaModFix amt="46000"/>
          </a:blip>
          <a:srcRect b="29412" l="0" r="0" t="0"/>
          <a:stretch/>
        </p:blipFill>
        <p:spPr>
          <a:xfrm>
            <a:off x="0" y="-11886"/>
            <a:ext cx="9144000" cy="1132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5"/>
          <p:cNvSpPr txBox="1"/>
          <p:nvPr>
            <p:ph type="title"/>
          </p:nvPr>
        </p:nvSpPr>
        <p:spPr>
          <a:xfrm>
            <a:off x="2032000" y="125750"/>
            <a:ext cx="6185100" cy="857400"/>
          </a:xfrm>
          <a:prstGeom prst="rect">
            <a:avLst/>
          </a:prstGeom>
          <a:solidFill>
            <a:srgbClr val="FFFFFF"/>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rgbClr val="000000"/>
                </a:solidFill>
                <a:latin typeface="Allerta Stencil"/>
                <a:ea typeface="Allerta Stencil"/>
                <a:cs typeface="Allerta Stencil"/>
                <a:sym typeface="Allerta Stencil"/>
              </a:rPr>
              <a:t>Pledge of Allegiance</a:t>
            </a:r>
            <a:endParaRPr/>
          </a:p>
        </p:txBody>
      </p:sp>
      <p:sp>
        <p:nvSpPr>
          <p:cNvPr id="134" name="Google Shape;134;p15"/>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chemeClr val="dk2"/>
              </a:buClr>
              <a:buSzPts val="2400"/>
              <a:buFont typeface="Trebuchet MS"/>
              <a:buNone/>
            </a:pPr>
            <a:r>
              <a:rPr i="0" lang="en" sz="2400" u="none" cap="none" strike="noStrike">
                <a:solidFill>
                  <a:srgbClr val="000000"/>
                </a:solidFill>
                <a:latin typeface="Georgia"/>
                <a:ea typeface="Georgia"/>
                <a:cs typeface="Georgia"/>
                <a:sym typeface="Georgia"/>
              </a:rPr>
              <a:t>While Wearing Civilian Clothes:</a:t>
            </a:r>
            <a:endParaRPr>
              <a:latin typeface="Georgia"/>
              <a:ea typeface="Georgia"/>
              <a:cs typeface="Georgia"/>
              <a:sym typeface="Georgia"/>
            </a:endParaRPr>
          </a:p>
          <a:p>
            <a:pPr indent="0" lvl="0" marL="0" marR="0" rtl="0" algn="l">
              <a:lnSpc>
                <a:spcPct val="150000"/>
              </a:lnSpc>
              <a:spcBef>
                <a:spcPts val="0"/>
              </a:spcBef>
              <a:spcAft>
                <a:spcPts val="0"/>
              </a:spcAft>
              <a:buClr>
                <a:schemeClr val="dk2"/>
              </a:buClr>
              <a:buSzPts val="1400"/>
              <a:buFont typeface="Trebuchet MS"/>
              <a:buNone/>
            </a:pPr>
            <a:r>
              <a:rPr i="0" lang="en" sz="1400" u="none" cap="none" strike="noStrike">
                <a:solidFill>
                  <a:srgbClr val="000000"/>
                </a:solidFill>
                <a:latin typeface="Georgia"/>
                <a:ea typeface="Georgia"/>
                <a:cs typeface="Georgia"/>
                <a:sym typeface="Georgia"/>
              </a:rPr>
              <a:t>	</a:t>
            </a:r>
            <a:r>
              <a:rPr i="0" lang="en" sz="1800" u="none" cap="none" strike="noStrike">
                <a:solidFill>
                  <a:srgbClr val="000000"/>
                </a:solidFill>
                <a:latin typeface="Georgia"/>
                <a:ea typeface="Georgia"/>
                <a:cs typeface="Georgia"/>
                <a:sym typeface="Georgia"/>
              </a:rPr>
              <a:t>-Position of Attention: Feet at a 45° angle, left hand cupped with the thumb placed on the seam of your pants, right hand placed over your heart. Maintain proper military bearing.</a:t>
            </a:r>
            <a:endParaRPr>
              <a:latin typeface="Georgia"/>
              <a:ea typeface="Georgia"/>
              <a:cs typeface="Georgia"/>
              <a:sym typeface="Georgia"/>
            </a:endParaRPr>
          </a:p>
          <a:p>
            <a:pPr indent="0" lvl="0" marL="0" marR="0" rtl="0" algn="l">
              <a:lnSpc>
                <a:spcPct val="150000"/>
              </a:lnSpc>
              <a:spcBef>
                <a:spcPts val="0"/>
              </a:spcBef>
              <a:spcAft>
                <a:spcPts val="0"/>
              </a:spcAft>
              <a:buClr>
                <a:schemeClr val="dk2"/>
              </a:buClr>
              <a:buSzPts val="1400"/>
              <a:buFont typeface="Trebuchet MS"/>
              <a:buNone/>
            </a:pPr>
            <a:r>
              <a:t/>
            </a:r>
            <a:endParaRPr i="0" sz="1400" u="none" cap="none" strike="noStrike">
              <a:solidFill>
                <a:srgbClr val="000000"/>
              </a:solidFill>
              <a:latin typeface="Georgia"/>
              <a:ea typeface="Georgia"/>
              <a:cs typeface="Georgia"/>
              <a:sym typeface="Georgia"/>
            </a:endParaRPr>
          </a:p>
          <a:p>
            <a:pPr indent="0" lvl="0" marL="0" marR="0" rtl="0" algn="l">
              <a:lnSpc>
                <a:spcPct val="150000"/>
              </a:lnSpc>
              <a:spcBef>
                <a:spcPts val="0"/>
              </a:spcBef>
              <a:spcAft>
                <a:spcPts val="0"/>
              </a:spcAft>
              <a:buClr>
                <a:schemeClr val="dk2"/>
              </a:buClr>
              <a:buSzPts val="2400"/>
              <a:buFont typeface="Trebuchet MS"/>
              <a:buNone/>
            </a:pPr>
            <a:r>
              <a:rPr i="0" lang="en" sz="2400" u="none" cap="none" strike="noStrike">
                <a:solidFill>
                  <a:srgbClr val="000000"/>
                </a:solidFill>
                <a:latin typeface="Georgia"/>
                <a:ea typeface="Georgia"/>
                <a:cs typeface="Georgia"/>
                <a:sym typeface="Georgia"/>
              </a:rPr>
              <a:t>While in Uniform:</a:t>
            </a:r>
            <a:endParaRPr>
              <a:latin typeface="Georgia"/>
              <a:ea typeface="Georgia"/>
              <a:cs typeface="Georgia"/>
              <a:sym typeface="Georgia"/>
            </a:endParaRPr>
          </a:p>
          <a:p>
            <a:pPr indent="0" lvl="0" marL="0" marR="0" rtl="0" algn="l">
              <a:lnSpc>
                <a:spcPct val="150000"/>
              </a:lnSpc>
              <a:spcBef>
                <a:spcPts val="0"/>
              </a:spcBef>
              <a:spcAft>
                <a:spcPts val="0"/>
              </a:spcAft>
              <a:buClr>
                <a:schemeClr val="dk2"/>
              </a:buClr>
              <a:buSzPts val="1800"/>
              <a:buFont typeface="Trebuchet MS"/>
              <a:buNone/>
            </a:pPr>
            <a:r>
              <a:rPr i="0" lang="en" sz="1800" u="none" cap="none" strike="noStrike">
                <a:solidFill>
                  <a:srgbClr val="000000"/>
                </a:solidFill>
                <a:latin typeface="Georgia"/>
                <a:ea typeface="Georgia"/>
                <a:cs typeface="Georgia"/>
                <a:sym typeface="Georgia"/>
              </a:rPr>
              <a:t>	-Position of Attention: Feet at a 45° angle, both hands cupped with your thumbs on the seams of your pant legs. Maintain proper military bearing. </a:t>
            </a:r>
            <a:endParaRPr>
              <a:latin typeface="Georgia"/>
              <a:ea typeface="Georgia"/>
              <a:cs typeface="Georgia"/>
              <a:sym typeface="Georgia"/>
            </a:endParaRPr>
          </a:p>
          <a:p>
            <a:pPr indent="0" lvl="0" marL="0" marR="0" rtl="0" algn="l">
              <a:lnSpc>
                <a:spcPct val="100000"/>
              </a:lnSpc>
              <a:spcBef>
                <a:spcPts val="0"/>
              </a:spcBef>
              <a:spcAft>
                <a:spcPts val="0"/>
              </a:spcAft>
              <a:buClr>
                <a:schemeClr val="dk2"/>
              </a:buClr>
              <a:buSzPts val="3000"/>
              <a:buFont typeface="Trebuchet MS"/>
              <a:buNone/>
            </a:pPr>
            <a:r>
              <a:t/>
            </a:r>
            <a:endParaRPr b="0" i="0" sz="3000" u="none" cap="none" strike="noStrike">
              <a:solidFill>
                <a:schemeClr val="dk2"/>
              </a:solidFill>
              <a:latin typeface="Trebuchet MS"/>
              <a:ea typeface="Trebuchet MS"/>
              <a:cs typeface="Trebuchet MS"/>
              <a:sym typeface="Trebuchet MS"/>
            </a:endParaRPr>
          </a:p>
        </p:txBody>
      </p:sp>
      <p:pic>
        <p:nvPicPr>
          <p:cNvPr id="135" name="Google Shape;135;p15"/>
          <p:cNvPicPr preferRelativeResize="0"/>
          <p:nvPr/>
        </p:nvPicPr>
        <p:blipFill rotWithShape="1">
          <a:blip r:embed="rId3">
            <a:alphaModFix amt="46000"/>
          </a:blip>
          <a:srcRect b="29412" l="0" r="0" t="0"/>
          <a:stretch/>
        </p:blipFill>
        <p:spPr>
          <a:xfrm>
            <a:off x="0" y="-12"/>
            <a:ext cx="9144000" cy="1132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6"/>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Trebuchet MS"/>
              <a:buNone/>
            </a:pPr>
            <a:r>
              <a:rPr b="1" i="0" lang="en" sz="3600" u="none" cap="none" strike="noStrike">
                <a:solidFill>
                  <a:schemeClr val="lt1"/>
                </a:solidFill>
                <a:latin typeface="Trebuchet MS"/>
                <a:ea typeface="Trebuchet MS"/>
                <a:cs typeface="Trebuchet MS"/>
                <a:sym typeface="Trebuchet MS"/>
              </a:rPr>
              <a:t>Cadet Creed</a:t>
            </a:r>
            <a:endParaRPr/>
          </a:p>
        </p:txBody>
      </p:sp>
      <p:sp>
        <p:nvSpPr>
          <p:cNvPr id="141" name="Google Shape;141;p16"/>
          <p:cNvSpPr txBox="1"/>
          <p:nvPr>
            <p:ph idx="1" type="body"/>
          </p:nvPr>
        </p:nvSpPr>
        <p:spPr>
          <a:xfrm>
            <a:off x="329750" y="1200150"/>
            <a:ext cx="8591400" cy="3725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am an </a:t>
            </a:r>
            <a:r>
              <a:rPr b="1" lang="en" sz="1800">
                <a:solidFill>
                  <a:srgbClr val="000000"/>
                </a:solidFill>
                <a:latin typeface="Times New Roman"/>
                <a:ea typeface="Times New Roman"/>
                <a:cs typeface="Times New Roman"/>
                <a:sym typeface="Times New Roman"/>
              </a:rPr>
              <a:t>A</a:t>
            </a:r>
            <a:r>
              <a:rPr b="1" i="0" lang="en" sz="1800" u="none" cap="none" strike="noStrike">
                <a:solidFill>
                  <a:srgbClr val="000000"/>
                </a:solidFill>
                <a:latin typeface="Times New Roman"/>
                <a:ea typeface="Times New Roman"/>
                <a:cs typeface="Times New Roman"/>
                <a:sym typeface="Times New Roman"/>
              </a:rPr>
              <a:t>ir </a:t>
            </a:r>
            <a:r>
              <a:rPr b="1" lang="en" sz="1800">
                <a:solidFill>
                  <a:srgbClr val="000000"/>
                </a:solidFill>
                <a:latin typeface="Times New Roman"/>
                <a:ea typeface="Times New Roman"/>
                <a:cs typeface="Times New Roman"/>
                <a:sym typeface="Times New Roman"/>
              </a:rPr>
              <a:t>F</a:t>
            </a:r>
            <a:r>
              <a:rPr b="1" i="0" lang="en" sz="1800" u="none" cap="none" strike="noStrike">
                <a:solidFill>
                  <a:srgbClr val="000000"/>
                </a:solidFill>
                <a:latin typeface="Times New Roman"/>
                <a:ea typeface="Times New Roman"/>
                <a:cs typeface="Times New Roman"/>
                <a:sym typeface="Times New Roman"/>
              </a:rPr>
              <a:t>orce Junior ROTC cadet </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am connected and faithful to every corps of cadets who serve their community and nation with patriotism </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earn respect when I uphold the core values of integrity first,service before self, and excellence in all we do</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will always conduct myself to bring credit to my family, school, corps of cadets, community, and to myself</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My character defines me I will not lie cheat or steal. I am accountable for my actions and deeds. I will uphold others accountable for their actions as well.</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will honor those I serve with, those who have gone before me, and those who will come after me.</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am a patriot, a leader, and a wingman, devoted to those I follow, serve, and lead.</a:t>
            </a:r>
            <a:endParaRPr b="1" sz="1800">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1400"/>
              <a:buFont typeface="Trebuchet MS"/>
              <a:buNone/>
            </a:pPr>
            <a:r>
              <a:rPr b="1" i="0" lang="en" sz="1800" u="none" cap="none" strike="noStrike">
                <a:solidFill>
                  <a:srgbClr val="000000"/>
                </a:solidFill>
                <a:latin typeface="Times New Roman"/>
                <a:ea typeface="Times New Roman"/>
                <a:cs typeface="Times New Roman"/>
                <a:sym typeface="Times New Roman"/>
              </a:rPr>
              <a:t>I am an air force Junior ROTC cadet. </a:t>
            </a:r>
            <a:r>
              <a:rPr b="0" i="0" lang="en" sz="1400" u="none" cap="none" strike="noStrike">
                <a:solidFill>
                  <a:schemeClr val="dk2"/>
                </a:solidFill>
                <a:latin typeface="Trebuchet MS"/>
                <a:ea typeface="Trebuchet MS"/>
                <a:cs typeface="Trebuchet MS"/>
                <a:sym typeface="Trebuchet MS"/>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